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Override PartName="/ppt/diagrams/layout9.xml" ContentType="application/vnd.openxmlformats-officedocument.drawingml.diagram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diagrams/layout7.xml" ContentType="application/vnd.openxmlformats-officedocument.drawingml.diagramLayout+xml"/>
  <Override PartName="/ppt/diagrams/data8.xml" ContentType="application/vnd.openxmlformats-officedocument.drawingml.diagramData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colors8.xml" ContentType="application/vnd.openxmlformats-officedocument.drawingml.diagramColors+xml"/>
  <Override PartName="/ppt/diagrams/drawing9.xml" ContentType="application/vnd.ms-office.drawingml.diagramDrawing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colors6.xml" ContentType="application/vnd.openxmlformats-officedocument.drawingml.diagramColors+xml"/>
  <Override PartName="/ppt/diagrams/drawing7.xml" ContentType="application/vnd.ms-office.drawingml.diagramDrawing+xml"/>
  <Override PartName="/ppt/diagrams/quickStyle9.xml" ContentType="application/vnd.openxmlformats-officedocument.drawingml.diagramStyl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colors4.xml" ContentType="application/vnd.openxmlformats-officedocument.drawingml.diagramColors+xml"/>
  <Override PartName="/ppt/diagrams/drawing5.xml" ContentType="application/vnd.ms-office.drawingml.diagramDrawing+xml"/>
  <Override PartName="/ppt/diagrams/quickStyle7.xml" ContentType="application/vnd.openxmlformats-officedocument.drawingml.diagramStyl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diagrams/quickStyle5.xml" ContentType="application/vnd.openxmlformats-officedocument.drawingml.diagramStyl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Override PartName="/ppt/diagrams/layout8.xml" ContentType="application/vnd.openxmlformats-officedocument.drawingml.diagram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diagrams/layout6.xml" ContentType="application/vnd.openxmlformats-officedocument.drawingml.diagramLayout+xml"/>
  <Override PartName="/ppt/diagrams/data9.xml" ContentType="application/vnd.openxmlformats-officedocument.drawingml.diagramData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diagrams/layout4.xml" ContentType="application/vnd.openxmlformats-officedocument.drawingml.diagramLayout+xml"/>
  <Override PartName="/ppt/diagrams/data7.xml" ContentType="application/vnd.openxmlformats-officedocument.drawingml.diagramData+xml"/>
  <Override PartName="/ppt/diagrams/colors9.xml" ContentType="application/vnd.openxmlformats-officedocument.drawingml.diagramColors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data5.xml" ContentType="application/vnd.openxmlformats-officedocument.drawingml.diagramData+xml"/>
  <Override PartName="/ppt/diagrams/colors7.xml" ContentType="application/vnd.openxmlformats-officedocument.drawingml.diagramColors+xml"/>
  <Override PartName="/ppt/diagrams/drawing8.xml" ContentType="application/vnd.ms-office.drawingml.diagramDrawing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drawing6.xml" ContentType="application/vnd.ms-office.drawingml.diagramDrawing+xml"/>
  <Override PartName="/ppt/diagrams/quickStyle8.xml" ContentType="application/vnd.openxmlformats-officedocument.drawingml.diagramStyle+xml"/>
  <Override PartName="/ppt/slides/slide8.xml" ContentType="application/vnd.openxmlformats-officedocument.presentationml.slide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drawing4.xml" ContentType="application/vnd.ms-office.drawingml.diagramDrawing+xml"/>
  <Override PartName="/ppt/diagrams/quickStyle6.xml" ContentType="application/vnd.openxmlformats-officedocument.drawingml.diagramStyl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sldIdLst>
    <p:sldId id="256" r:id="rId2"/>
    <p:sldId id="260" r:id="rId3"/>
    <p:sldId id="258" r:id="rId4"/>
    <p:sldId id="259" r:id="rId5"/>
    <p:sldId id="264" r:id="rId6"/>
    <p:sldId id="266" r:id="rId7"/>
    <p:sldId id="267" r:id="rId8"/>
    <p:sldId id="268" r:id="rId9"/>
    <p:sldId id="269" r:id="rId10"/>
    <p:sldId id="262" r:id="rId11"/>
    <p:sldId id="311" r:id="rId12"/>
    <p:sldId id="272" r:id="rId13"/>
    <p:sldId id="270" r:id="rId14"/>
    <p:sldId id="275" r:id="rId15"/>
    <p:sldId id="276" r:id="rId16"/>
    <p:sldId id="304" r:id="rId17"/>
    <p:sldId id="279" r:id="rId18"/>
    <p:sldId id="285" r:id="rId19"/>
    <p:sldId id="302" r:id="rId20"/>
    <p:sldId id="303" r:id="rId21"/>
    <p:sldId id="305" r:id="rId22"/>
    <p:sldId id="307" r:id="rId23"/>
    <p:sldId id="309" r:id="rId24"/>
  </p:sldIdLst>
  <p:sldSz cx="9144000" cy="6858000" type="screen4x3"/>
  <p:notesSz cx="6858000" cy="9144000"/>
  <p:custShowLst>
    <p:custShow name="Presentación personalizada 1" id="0">
      <p:sldLst/>
    </p:custShow>
    <p:custShow name="Presentación personalizada 2" id="1">
      <p:sldLst>
        <p:sld r:id="rId18"/>
        <p:sld r:id="rId19"/>
      </p:sldLst>
    </p:custShow>
    <p:custShow name="Presentación personalizada 3" id="2">
      <p:sldLst/>
    </p:custShow>
    <p:custShow name="Presentación personalizada 4" id="3">
      <p:sldLst/>
    </p:custShow>
    <p:custShow name="Presentación personalizada 5" id="4">
      <p:sldLst/>
    </p:custShow>
    <p:custShow name="Presentación personalizada 6" id="5">
      <p:sldLst/>
    </p:custShow>
    <p:custShow name="Presentación personalizada 7" id="6">
      <p:sldLst/>
    </p:custShow>
    <p:custShow name="Presentación personalizada 8" id="7">
      <p:sldLst>
        <p:sld r:id="rId20"/>
        <p:sld r:id="rId21"/>
      </p:sldLst>
    </p:custShow>
    <p:custShow name="Presentación personalizada 9" id="8">
      <p:sldLst>
        <p:sld r:id="rId22"/>
      </p:sldLst>
    </p:custShow>
    <p:custShow name="Presentación personalizada 10" id="9">
      <p:sldLst>
        <p:sld r:id="rId23"/>
        <p:sld r:id="rId24"/>
      </p:sldLst>
    </p:custShow>
  </p:custShowLst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  <p:clrMru>
    <a:srgbClr val="FFFF66"/>
    <a:srgbClr val="CC9900"/>
    <a:srgbClr val="996633"/>
    <a:srgbClr val="00CC00"/>
    <a:srgbClr val="339966"/>
    <a:srgbClr val="33CC33"/>
    <a:srgbClr val="CCFF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4660"/>
  </p:normalViewPr>
  <p:slideViewPr>
    <p:cSldViewPr>
      <p:cViewPr>
        <p:scale>
          <a:sx n="77" d="100"/>
          <a:sy n="77" d="100"/>
        </p:scale>
        <p:origin x="-954" y="-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5">
  <dgm:title val=""/>
  <dgm:desc val=""/>
  <dgm:catLst>
    <dgm:cat type="accent2" pri="11500"/>
  </dgm:catLst>
  <dgm:styleLbl name="node0">
    <dgm:fillClrLst meth="cycle">
      <a:schemeClr val="accent2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alpha val="90000"/>
      </a:schemeClr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alpha val="90000"/>
      </a:schemeClr>
      <a:schemeClr val="accent2">
        <a:alpha val="5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/>
    <dgm:txEffectClrLst/>
  </dgm:styleLbl>
  <dgm:styleLbl name="lnNode1">
    <dgm:fillClrLst>
      <a:schemeClr val="accent2">
        <a:shade val="90000"/>
      </a:schemeClr>
      <a:schemeClr val="accent2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  <a:alpha val="90000"/>
      </a:schemeClr>
      <a:schemeClr val="accent2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alpha val="90000"/>
        <a:tint val="40000"/>
      </a:schemeClr>
      <a:schemeClr val="accent2">
        <a:alpha val="5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2_5">
  <dgm:title val=""/>
  <dgm:desc val=""/>
  <dgm:catLst>
    <dgm:cat type="accent2" pri="11500"/>
  </dgm:catLst>
  <dgm:styleLbl name="node0">
    <dgm:fillClrLst meth="cycle">
      <a:schemeClr val="accent2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alpha val="90000"/>
      </a:schemeClr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alpha val="90000"/>
      </a:schemeClr>
      <a:schemeClr val="accent2">
        <a:alpha val="5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/>
    <dgm:txEffectClrLst/>
  </dgm:styleLbl>
  <dgm:styleLbl name="lnNode1">
    <dgm:fillClrLst>
      <a:schemeClr val="accent2">
        <a:shade val="90000"/>
      </a:schemeClr>
      <a:schemeClr val="accent2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  <a:alpha val="90000"/>
      </a:schemeClr>
      <a:schemeClr val="accent2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alpha val="90000"/>
        <a:tint val="40000"/>
      </a:schemeClr>
      <a:schemeClr val="accent2">
        <a:alpha val="5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2_5">
  <dgm:title val=""/>
  <dgm:desc val=""/>
  <dgm:catLst>
    <dgm:cat type="accent2" pri="11500"/>
  </dgm:catLst>
  <dgm:styleLbl name="node0">
    <dgm:fillClrLst meth="cycle">
      <a:schemeClr val="accent2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alpha val="90000"/>
      </a:schemeClr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alpha val="90000"/>
      </a:schemeClr>
      <a:schemeClr val="accent2">
        <a:alpha val="5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/>
    <dgm:txEffectClrLst/>
  </dgm:styleLbl>
  <dgm:styleLbl name="lnNode1">
    <dgm:fillClrLst>
      <a:schemeClr val="accent2">
        <a:shade val="90000"/>
      </a:schemeClr>
      <a:schemeClr val="accent2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  <a:alpha val="90000"/>
      </a:schemeClr>
      <a:schemeClr val="accent2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alpha val="90000"/>
        <a:tint val="40000"/>
      </a:schemeClr>
      <a:schemeClr val="accent2">
        <a:alpha val="5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BD888FE-2542-4D1D-8809-C445D7BC684E}" type="doc">
      <dgm:prSet loTypeId="urn:microsoft.com/office/officeart/2005/8/layout/hList6" loCatId="list" qsTypeId="urn:microsoft.com/office/officeart/2005/8/quickstyle/3d2" qsCatId="3D" csTypeId="urn:microsoft.com/office/officeart/2005/8/colors/accent2_5" csCatId="accent2" phldr="1"/>
      <dgm:spPr/>
      <dgm:t>
        <a:bodyPr/>
        <a:lstStyle/>
        <a:p>
          <a:endParaRPr lang="es-ES"/>
        </a:p>
      </dgm:t>
    </dgm:pt>
    <dgm:pt modelId="{F62B73C2-D013-4315-AE46-42A9B3EAB138}">
      <dgm:prSet phldrT="[Texto]"/>
      <dgm:spPr/>
      <dgm:t>
        <a:bodyPr/>
        <a:lstStyle/>
        <a:p>
          <a:pPr algn="ctr"/>
          <a:r>
            <a:rPr lang="es-ES" dirty="0" smtClean="0"/>
            <a:t>Etiqueta</a:t>
          </a:r>
          <a:endParaRPr lang="es-ES" dirty="0"/>
        </a:p>
      </dgm:t>
    </dgm:pt>
    <dgm:pt modelId="{739EC69B-23DC-40FD-B1CE-7C46D2E72AF6}" type="parTrans" cxnId="{51D0D910-A52C-47EB-A1CD-04C12CFF5D77}">
      <dgm:prSet/>
      <dgm:spPr/>
      <dgm:t>
        <a:bodyPr/>
        <a:lstStyle/>
        <a:p>
          <a:endParaRPr lang="es-ES"/>
        </a:p>
      </dgm:t>
    </dgm:pt>
    <dgm:pt modelId="{B7F06AFA-74D1-45A0-AA23-F6FA5C795DFC}" type="sibTrans" cxnId="{51D0D910-A52C-47EB-A1CD-04C12CFF5D77}">
      <dgm:prSet/>
      <dgm:spPr/>
      <dgm:t>
        <a:bodyPr/>
        <a:lstStyle/>
        <a:p>
          <a:endParaRPr lang="es-ES"/>
        </a:p>
      </dgm:t>
    </dgm:pt>
    <dgm:pt modelId="{90FABA1B-BAC7-4BD3-8EBA-5C452DE1746A}">
      <dgm:prSet phldrT="[Texto]" custT="1"/>
      <dgm:spPr/>
      <dgm:t>
        <a:bodyPr/>
        <a:lstStyle/>
        <a:p>
          <a:pPr algn="l"/>
          <a:r>
            <a:rPr lang="es-ES" sz="2000" dirty="0" smtClean="0"/>
            <a:t>Precio</a:t>
          </a:r>
          <a:endParaRPr lang="es-ES" sz="2000" dirty="0"/>
        </a:p>
      </dgm:t>
    </dgm:pt>
    <dgm:pt modelId="{A09100A7-F40D-428B-BFAA-89783C7D1219}" type="parTrans" cxnId="{21CFF51C-5F19-43B7-BB1E-AD28D0D990F6}">
      <dgm:prSet/>
      <dgm:spPr/>
      <dgm:t>
        <a:bodyPr/>
        <a:lstStyle/>
        <a:p>
          <a:endParaRPr lang="es-ES"/>
        </a:p>
      </dgm:t>
    </dgm:pt>
    <dgm:pt modelId="{151D751E-4CF4-4156-A0E7-5C4FA090692B}" type="sibTrans" cxnId="{21CFF51C-5F19-43B7-BB1E-AD28D0D990F6}">
      <dgm:prSet/>
      <dgm:spPr/>
      <dgm:t>
        <a:bodyPr/>
        <a:lstStyle/>
        <a:p>
          <a:endParaRPr lang="es-ES"/>
        </a:p>
      </dgm:t>
    </dgm:pt>
    <dgm:pt modelId="{BE704AAA-5116-4D20-BC72-B370A21E9CF2}">
      <dgm:prSet phldrT="[Texto]" custT="1"/>
      <dgm:spPr/>
      <dgm:t>
        <a:bodyPr/>
        <a:lstStyle/>
        <a:p>
          <a:pPr algn="l"/>
          <a:r>
            <a:rPr lang="es-ES" sz="2000" dirty="0" smtClean="0"/>
            <a:t>LPN</a:t>
          </a:r>
          <a:endParaRPr lang="es-ES" sz="2000" dirty="0"/>
        </a:p>
      </dgm:t>
    </dgm:pt>
    <dgm:pt modelId="{0BACAB8C-798A-419F-930D-652EB014F7B1}" type="parTrans" cxnId="{60158B1F-85D8-4201-A09F-A5E06A9ED03F}">
      <dgm:prSet/>
      <dgm:spPr/>
      <dgm:t>
        <a:bodyPr/>
        <a:lstStyle/>
        <a:p>
          <a:endParaRPr lang="es-ES"/>
        </a:p>
      </dgm:t>
    </dgm:pt>
    <dgm:pt modelId="{B9860B68-95A3-4E1C-A202-EEC664DDBC60}" type="sibTrans" cxnId="{60158B1F-85D8-4201-A09F-A5E06A9ED03F}">
      <dgm:prSet/>
      <dgm:spPr/>
      <dgm:t>
        <a:bodyPr/>
        <a:lstStyle/>
        <a:p>
          <a:endParaRPr lang="es-ES"/>
        </a:p>
      </dgm:t>
    </dgm:pt>
    <dgm:pt modelId="{A29303E2-1613-4EFC-ACF3-703C0EF73071}">
      <dgm:prSet phldrT="[Texto]"/>
      <dgm:spPr/>
      <dgm:t>
        <a:bodyPr/>
        <a:lstStyle/>
        <a:p>
          <a:pPr algn="ctr"/>
          <a:r>
            <a:rPr lang="es-ES" dirty="0" smtClean="0"/>
            <a:t>Empaque</a:t>
          </a:r>
          <a:endParaRPr lang="es-ES" dirty="0"/>
        </a:p>
      </dgm:t>
    </dgm:pt>
    <dgm:pt modelId="{33682BFC-935B-4C69-8F08-159BA2161449}" type="parTrans" cxnId="{080CF93D-9847-4E7B-BC78-087648AA3831}">
      <dgm:prSet/>
      <dgm:spPr/>
      <dgm:t>
        <a:bodyPr/>
        <a:lstStyle/>
        <a:p>
          <a:endParaRPr lang="es-ES"/>
        </a:p>
      </dgm:t>
    </dgm:pt>
    <dgm:pt modelId="{0149D473-5BD3-470F-ABA7-B8C43CA7BA70}" type="sibTrans" cxnId="{080CF93D-9847-4E7B-BC78-087648AA3831}">
      <dgm:prSet/>
      <dgm:spPr/>
      <dgm:t>
        <a:bodyPr/>
        <a:lstStyle/>
        <a:p>
          <a:endParaRPr lang="es-ES"/>
        </a:p>
      </dgm:t>
    </dgm:pt>
    <dgm:pt modelId="{5A39B892-49C6-4F6E-804D-2311EA1CFB3B}">
      <dgm:prSet phldrT="[Texto]"/>
      <dgm:spPr/>
      <dgm:t>
        <a:bodyPr/>
        <a:lstStyle/>
        <a:p>
          <a:pPr algn="ctr"/>
          <a:r>
            <a:rPr lang="es-ES" dirty="0" smtClean="0"/>
            <a:t>Caja/Sensible</a:t>
          </a:r>
          <a:endParaRPr lang="es-ES" dirty="0"/>
        </a:p>
      </dgm:t>
    </dgm:pt>
    <dgm:pt modelId="{6B7E0A51-AC92-454A-9A50-DB909690D865}" type="parTrans" cxnId="{B6B41025-89CE-4E53-9994-F71F9A2A01D2}">
      <dgm:prSet/>
      <dgm:spPr/>
      <dgm:t>
        <a:bodyPr/>
        <a:lstStyle/>
        <a:p>
          <a:endParaRPr lang="es-ES"/>
        </a:p>
      </dgm:t>
    </dgm:pt>
    <dgm:pt modelId="{B015B15B-C034-4165-9333-75570610B4CA}" type="sibTrans" cxnId="{B6B41025-89CE-4E53-9994-F71F9A2A01D2}">
      <dgm:prSet/>
      <dgm:spPr/>
      <dgm:t>
        <a:bodyPr/>
        <a:lstStyle/>
        <a:p>
          <a:endParaRPr lang="es-ES"/>
        </a:p>
      </dgm:t>
    </dgm:pt>
    <dgm:pt modelId="{5C266CDF-79ED-4ACD-92A9-E72543896C28}">
      <dgm:prSet phldrT="[Texto]"/>
      <dgm:spPr/>
      <dgm:t>
        <a:bodyPr/>
        <a:lstStyle/>
        <a:p>
          <a:pPr algn="l"/>
          <a:endParaRPr lang="es-ES" dirty="0"/>
        </a:p>
      </dgm:t>
    </dgm:pt>
    <dgm:pt modelId="{357D8DC0-3E25-4BB6-8F05-38DABF4137CB}" type="parTrans" cxnId="{C932E6E1-C70E-4F1D-BD18-FB51430A248B}">
      <dgm:prSet/>
      <dgm:spPr/>
      <dgm:t>
        <a:bodyPr/>
        <a:lstStyle/>
        <a:p>
          <a:endParaRPr lang="es-ES"/>
        </a:p>
      </dgm:t>
    </dgm:pt>
    <dgm:pt modelId="{C3DB3B2B-D0EE-4FB1-93D6-5DC1BDC7BCED}" type="sibTrans" cxnId="{C932E6E1-C70E-4F1D-BD18-FB51430A248B}">
      <dgm:prSet/>
      <dgm:spPr/>
      <dgm:t>
        <a:bodyPr/>
        <a:lstStyle/>
        <a:p>
          <a:endParaRPr lang="es-ES"/>
        </a:p>
      </dgm:t>
    </dgm:pt>
    <dgm:pt modelId="{BC9202C7-E913-40A6-9B42-846F9B752F5A}">
      <dgm:prSet phldrT="[Texto]"/>
      <dgm:spPr/>
      <dgm:t>
        <a:bodyPr/>
        <a:lstStyle/>
        <a:p>
          <a:pPr algn="ctr"/>
          <a:r>
            <a:rPr lang="es-ES" dirty="0" smtClean="0"/>
            <a:t>Estiba</a:t>
          </a:r>
          <a:endParaRPr lang="es-ES" dirty="0"/>
        </a:p>
      </dgm:t>
    </dgm:pt>
    <dgm:pt modelId="{9A69F0A6-A6CB-4697-92E6-ED43C748AFF6}" type="parTrans" cxnId="{78048F38-4621-4525-9563-E85989FD77EE}">
      <dgm:prSet/>
      <dgm:spPr/>
      <dgm:t>
        <a:bodyPr/>
        <a:lstStyle/>
        <a:p>
          <a:endParaRPr lang="es-ES"/>
        </a:p>
      </dgm:t>
    </dgm:pt>
    <dgm:pt modelId="{D5AD72D9-F82F-4598-A8F7-3D2C3AFFCC10}" type="sibTrans" cxnId="{78048F38-4621-4525-9563-E85989FD77EE}">
      <dgm:prSet/>
      <dgm:spPr/>
      <dgm:t>
        <a:bodyPr/>
        <a:lstStyle/>
        <a:p>
          <a:endParaRPr lang="es-ES"/>
        </a:p>
      </dgm:t>
    </dgm:pt>
    <dgm:pt modelId="{450A7BF6-9626-44AE-AF95-D8D4BBCC3E6E}">
      <dgm:prSet phldrT="[Texto]"/>
      <dgm:spPr/>
      <dgm:t>
        <a:bodyPr/>
        <a:lstStyle/>
        <a:p>
          <a:pPr algn="l"/>
          <a:r>
            <a:rPr lang="es-ES" dirty="0" smtClean="0"/>
            <a:t>Forma de carga en camión</a:t>
          </a:r>
          <a:endParaRPr lang="es-ES" dirty="0"/>
        </a:p>
      </dgm:t>
    </dgm:pt>
    <dgm:pt modelId="{FB3A34E2-5FEB-45B4-BC67-AC5666BB5A13}" type="parTrans" cxnId="{540EFEE5-CB0B-4B30-8CBF-049A3027022D}">
      <dgm:prSet/>
      <dgm:spPr/>
      <dgm:t>
        <a:bodyPr/>
        <a:lstStyle/>
        <a:p>
          <a:endParaRPr lang="es-ES"/>
        </a:p>
      </dgm:t>
    </dgm:pt>
    <dgm:pt modelId="{D20FE082-3551-4E13-89D7-7D9DA84D7C36}" type="sibTrans" cxnId="{540EFEE5-CB0B-4B30-8CBF-049A3027022D}">
      <dgm:prSet/>
      <dgm:spPr/>
      <dgm:t>
        <a:bodyPr/>
        <a:lstStyle/>
        <a:p>
          <a:endParaRPr lang="es-ES"/>
        </a:p>
      </dgm:t>
    </dgm:pt>
    <dgm:pt modelId="{0832D2B9-A809-4E64-A24A-52F0CDFAA114}">
      <dgm:prSet phldrT="[Texto]" phldr="1"/>
      <dgm:spPr/>
      <dgm:t>
        <a:bodyPr/>
        <a:lstStyle/>
        <a:p>
          <a:pPr algn="l"/>
          <a:endParaRPr lang="es-ES" dirty="0"/>
        </a:p>
      </dgm:t>
    </dgm:pt>
    <dgm:pt modelId="{42A46060-CC35-4641-A31E-33A6C8ED94D5}" type="parTrans" cxnId="{FB07499D-ADC6-4D19-BE65-87E08361C4DB}">
      <dgm:prSet/>
      <dgm:spPr/>
      <dgm:t>
        <a:bodyPr/>
        <a:lstStyle/>
        <a:p>
          <a:endParaRPr lang="es-ES"/>
        </a:p>
      </dgm:t>
    </dgm:pt>
    <dgm:pt modelId="{57C89B78-FFE0-4B67-BB5D-E20952CA1527}" type="sibTrans" cxnId="{FB07499D-ADC6-4D19-BE65-87E08361C4DB}">
      <dgm:prSet/>
      <dgm:spPr/>
      <dgm:t>
        <a:bodyPr/>
        <a:lstStyle/>
        <a:p>
          <a:endParaRPr lang="es-ES"/>
        </a:p>
      </dgm:t>
    </dgm:pt>
    <dgm:pt modelId="{CDDEDA27-3938-48E8-9D60-7A0D81960E40}">
      <dgm:prSet phldrT="[Texto]"/>
      <dgm:spPr/>
      <dgm:t>
        <a:bodyPr/>
        <a:lstStyle/>
        <a:p>
          <a:pPr algn="l"/>
          <a:endParaRPr lang="es-ES" sz="2700" dirty="0"/>
        </a:p>
      </dgm:t>
    </dgm:pt>
    <dgm:pt modelId="{33D72B20-0E7C-462B-BB30-0CEE160C9231}" type="parTrans" cxnId="{F793FA7E-17CA-4DFC-A025-9C5183895A7F}">
      <dgm:prSet/>
      <dgm:spPr/>
      <dgm:t>
        <a:bodyPr/>
        <a:lstStyle/>
        <a:p>
          <a:endParaRPr lang="es-ES"/>
        </a:p>
      </dgm:t>
    </dgm:pt>
    <dgm:pt modelId="{ECAC0916-261E-4A53-947F-43A95B8845A4}" type="sibTrans" cxnId="{F793FA7E-17CA-4DFC-A025-9C5183895A7F}">
      <dgm:prSet/>
      <dgm:spPr/>
      <dgm:t>
        <a:bodyPr/>
        <a:lstStyle/>
        <a:p>
          <a:endParaRPr lang="es-ES"/>
        </a:p>
      </dgm:t>
    </dgm:pt>
    <dgm:pt modelId="{43A7BF7E-9343-4735-B6A6-791ECBB03815}">
      <dgm:prSet phldrT="[Texto]" custT="1"/>
      <dgm:spPr/>
      <dgm:t>
        <a:bodyPr/>
        <a:lstStyle/>
        <a:p>
          <a:pPr algn="l"/>
          <a:r>
            <a:rPr lang="es-ES" sz="2000" dirty="0" smtClean="0"/>
            <a:t>Big Ticket</a:t>
          </a:r>
          <a:endParaRPr lang="es-ES" sz="2000" dirty="0"/>
        </a:p>
      </dgm:t>
    </dgm:pt>
    <dgm:pt modelId="{B10D7EBA-1356-4940-967B-09311637405B}" type="parTrans" cxnId="{A1ECC8E5-0C0C-4D7D-9C76-2B6211D9692D}">
      <dgm:prSet/>
      <dgm:spPr/>
      <dgm:t>
        <a:bodyPr/>
        <a:lstStyle/>
        <a:p>
          <a:endParaRPr lang="es-ES"/>
        </a:p>
      </dgm:t>
    </dgm:pt>
    <dgm:pt modelId="{AAD2BEF9-E7D9-405E-A083-467F4422B382}" type="sibTrans" cxnId="{A1ECC8E5-0C0C-4D7D-9C76-2B6211D9692D}">
      <dgm:prSet/>
      <dgm:spPr/>
      <dgm:t>
        <a:bodyPr/>
        <a:lstStyle/>
        <a:p>
          <a:endParaRPr lang="es-ES"/>
        </a:p>
      </dgm:t>
    </dgm:pt>
    <dgm:pt modelId="{6F5B2384-A7D9-4398-ACBA-9D2A29D9505C}">
      <dgm:prSet custT="1"/>
      <dgm:spPr/>
      <dgm:t>
        <a:bodyPr/>
        <a:lstStyle/>
        <a:p>
          <a:pPr algn="l"/>
          <a:r>
            <a:rPr lang="es-ES" sz="2000" dirty="0" smtClean="0"/>
            <a:t>NON CON</a:t>
          </a:r>
          <a:endParaRPr lang="es-ES" sz="2000" dirty="0"/>
        </a:p>
      </dgm:t>
    </dgm:pt>
    <dgm:pt modelId="{79371BBD-38E3-414D-B649-5886C9561B82}" type="parTrans" cxnId="{B4C61CA3-9EE0-4EF8-B7DB-5D14FE7CC920}">
      <dgm:prSet/>
      <dgm:spPr/>
      <dgm:t>
        <a:bodyPr/>
        <a:lstStyle/>
        <a:p>
          <a:endParaRPr lang="es-ES"/>
        </a:p>
      </dgm:t>
    </dgm:pt>
    <dgm:pt modelId="{707D5D4C-BB34-4D56-ACA6-B77458E88DF1}" type="sibTrans" cxnId="{B4C61CA3-9EE0-4EF8-B7DB-5D14FE7CC920}">
      <dgm:prSet/>
      <dgm:spPr/>
      <dgm:t>
        <a:bodyPr/>
        <a:lstStyle/>
        <a:p>
          <a:endParaRPr lang="es-ES"/>
        </a:p>
      </dgm:t>
    </dgm:pt>
    <dgm:pt modelId="{6A474EA5-26D2-4129-B599-74E4CFA63C6D}">
      <dgm:prSet custT="1"/>
      <dgm:spPr/>
      <dgm:t>
        <a:bodyPr/>
        <a:lstStyle/>
        <a:p>
          <a:pPr algn="l"/>
          <a:r>
            <a:rPr lang="es-ES" sz="2000" dirty="0" smtClean="0"/>
            <a:t>Parcial</a:t>
          </a:r>
          <a:endParaRPr lang="es-ES" sz="2000" dirty="0"/>
        </a:p>
      </dgm:t>
    </dgm:pt>
    <dgm:pt modelId="{04A5E6A0-81A9-444B-91F5-127EE64640C7}" type="parTrans" cxnId="{CE489B8A-E6B7-4494-A35F-700A8966EE5B}">
      <dgm:prSet/>
      <dgm:spPr/>
      <dgm:t>
        <a:bodyPr/>
        <a:lstStyle/>
        <a:p>
          <a:endParaRPr lang="es-ES"/>
        </a:p>
      </dgm:t>
    </dgm:pt>
    <dgm:pt modelId="{E5A8D469-9E70-42B7-9A30-DC7E6D34E40B}" type="sibTrans" cxnId="{CE489B8A-E6B7-4494-A35F-700A8966EE5B}">
      <dgm:prSet/>
      <dgm:spPr/>
      <dgm:t>
        <a:bodyPr/>
        <a:lstStyle/>
        <a:p>
          <a:endParaRPr lang="es-ES"/>
        </a:p>
      </dgm:t>
    </dgm:pt>
    <dgm:pt modelId="{91889479-34B8-4932-9492-4119D2730E0F}">
      <dgm:prSet custT="1"/>
      <dgm:spPr/>
      <dgm:t>
        <a:bodyPr/>
        <a:lstStyle/>
        <a:p>
          <a:pPr algn="l"/>
          <a:r>
            <a:rPr lang="es-ES" sz="2000" dirty="0" smtClean="0"/>
            <a:t>Marca de  caja</a:t>
          </a:r>
          <a:endParaRPr lang="es-ES" sz="2000" dirty="0"/>
        </a:p>
      </dgm:t>
    </dgm:pt>
    <dgm:pt modelId="{863BA8CF-CEE6-46BD-B5EA-1451AFB5FB82}" type="parTrans" cxnId="{36297800-1424-43B5-A8C9-EFDF1945CBA7}">
      <dgm:prSet/>
      <dgm:spPr/>
      <dgm:t>
        <a:bodyPr/>
        <a:lstStyle/>
        <a:p>
          <a:endParaRPr lang="es-ES"/>
        </a:p>
      </dgm:t>
    </dgm:pt>
    <dgm:pt modelId="{D99894D1-C8A4-481E-B4EE-3336C80D8851}" type="sibTrans" cxnId="{36297800-1424-43B5-A8C9-EFDF1945CBA7}">
      <dgm:prSet/>
      <dgm:spPr/>
      <dgm:t>
        <a:bodyPr/>
        <a:lstStyle/>
        <a:p>
          <a:endParaRPr lang="es-ES"/>
        </a:p>
      </dgm:t>
    </dgm:pt>
    <dgm:pt modelId="{B2134F00-B54A-4B6B-BC94-A48257AAA8F8}">
      <dgm:prSet custT="1"/>
      <dgm:spPr/>
      <dgm:t>
        <a:bodyPr/>
        <a:lstStyle/>
        <a:p>
          <a:pPr algn="l"/>
          <a:r>
            <a:rPr lang="es-ES" sz="2000" dirty="0" smtClean="0"/>
            <a:t>Rótulo</a:t>
          </a:r>
          <a:endParaRPr lang="es-ES" sz="2000" dirty="0"/>
        </a:p>
      </dgm:t>
    </dgm:pt>
    <dgm:pt modelId="{237048D2-0DEA-4B0C-8308-B2806D78B558}" type="parTrans" cxnId="{19B03671-49DF-4289-B81B-20BEDCB3241D}">
      <dgm:prSet/>
      <dgm:spPr/>
      <dgm:t>
        <a:bodyPr/>
        <a:lstStyle/>
        <a:p>
          <a:endParaRPr lang="es-ES"/>
        </a:p>
      </dgm:t>
    </dgm:pt>
    <dgm:pt modelId="{5B840D21-5E59-413E-BABD-B2CC70579EFA}" type="sibTrans" cxnId="{19B03671-49DF-4289-B81B-20BEDCB3241D}">
      <dgm:prSet/>
      <dgm:spPr/>
      <dgm:t>
        <a:bodyPr/>
        <a:lstStyle/>
        <a:p>
          <a:endParaRPr lang="es-ES"/>
        </a:p>
      </dgm:t>
    </dgm:pt>
    <dgm:pt modelId="{0326A55E-40DE-49EE-92DB-C71CB85453C1}">
      <dgm:prSet phldrT="[Texto]"/>
      <dgm:spPr/>
      <dgm:t>
        <a:bodyPr/>
        <a:lstStyle/>
        <a:p>
          <a:pPr algn="l"/>
          <a:r>
            <a:rPr lang="es-ES" dirty="0" smtClean="0"/>
            <a:t>Gran volumen</a:t>
          </a:r>
          <a:endParaRPr lang="es-ES" dirty="0"/>
        </a:p>
      </dgm:t>
    </dgm:pt>
    <dgm:pt modelId="{06950AE5-336E-4A56-B1E8-2CA563267338}" type="parTrans" cxnId="{BA479C8F-F530-41FB-B5EF-43183F3212E9}">
      <dgm:prSet/>
      <dgm:spPr/>
      <dgm:t>
        <a:bodyPr/>
        <a:lstStyle/>
        <a:p>
          <a:endParaRPr lang="es-ES"/>
        </a:p>
      </dgm:t>
    </dgm:pt>
    <dgm:pt modelId="{1A94B0F3-8D27-4621-BD80-CCB85E3270BB}" type="sibTrans" cxnId="{BA479C8F-F530-41FB-B5EF-43183F3212E9}">
      <dgm:prSet/>
      <dgm:spPr/>
      <dgm:t>
        <a:bodyPr/>
        <a:lstStyle/>
        <a:p>
          <a:endParaRPr lang="es-ES"/>
        </a:p>
      </dgm:t>
    </dgm:pt>
    <dgm:pt modelId="{59595FDF-D975-4E92-8645-13D4ACC1C29D}">
      <dgm:prSet phldrT="[Texto]"/>
      <dgm:spPr/>
      <dgm:t>
        <a:bodyPr/>
        <a:lstStyle/>
        <a:p>
          <a:pPr algn="l"/>
          <a:r>
            <a:rPr lang="es-ES" dirty="0" smtClean="0"/>
            <a:t>Colgado</a:t>
          </a:r>
          <a:endParaRPr lang="es-ES" dirty="0"/>
        </a:p>
      </dgm:t>
    </dgm:pt>
    <dgm:pt modelId="{A729DAB5-93F0-43CD-B159-B6C545B35648}" type="parTrans" cxnId="{A1F78D13-6419-49D4-A845-0F66B29AFF14}">
      <dgm:prSet/>
      <dgm:spPr/>
      <dgm:t>
        <a:bodyPr/>
        <a:lstStyle/>
        <a:p>
          <a:endParaRPr lang="es-ES"/>
        </a:p>
      </dgm:t>
    </dgm:pt>
    <dgm:pt modelId="{A574B7DD-54B6-49D2-AFB6-1B1E1CDF0077}" type="sibTrans" cxnId="{A1F78D13-6419-49D4-A845-0F66B29AFF14}">
      <dgm:prSet/>
      <dgm:spPr/>
      <dgm:t>
        <a:bodyPr/>
        <a:lstStyle/>
        <a:p>
          <a:endParaRPr lang="es-ES"/>
        </a:p>
      </dgm:t>
    </dgm:pt>
    <dgm:pt modelId="{8AD51E08-F5AE-48F5-9C8F-42F5FD043B14}" type="pres">
      <dgm:prSet presAssocID="{2BD888FE-2542-4D1D-8809-C445D7BC684E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C435590D-A55F-4638-9D4E-96FE4B8DD941}" type="pres">
      <dgm:prSet presAssocID="{F62B73C2-D013-4315-AE46-42A9B3EAB138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78200C99-4A13-41E0-89EF-46A095981A20}" type="pres">
      <dgm:prSet presAssocID="{B7F06AFA-74D1-45A0-AA23-F6FA5C795DFC}" presName="sibTrans" presStyleCnt="0"/>
      <dgm:spPr/>
      <dgm:t>
        <a:bodyPr/>
        <a:lstStyle/>
        <a:p>
          <a:endParaRPr lang="es-ES"/>
        </a:p>
      </dgm:t>
    </dgm:pt>
    <dgm:pt modelId="{3B82564C-7D48-483C-B8C6-A9C3FA0A0268}" type="pres">
      <dgm:prSet presAssocID="{A29303E2-1613-4EFC-ACF3-703C0EF73071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67FA383D-C54C-4129-A404-D896DCB6A30D}" type="pres">
      <dgm:prSet presAssocID="{0149D473-5BD3-470F-ABA7-B8C43CA7BA70}" presName="sibTrans" presStyleCnt="0"/>
      <dgm:spPr/>
      <dgm:t>
        <a:bodyPr/>
        <a:lstStyle/>
        <a:p>
          <a:endParaRPr lang="es-ES"/>
        </a:p>
      </dgm:t>
    </dgm:pt>
    <dgm:pt modelId="{354E27B3-8D7D-4399-B8E9-A41705F06702}" type="pres">
      <dgm:prSet presAssocID="{BC9202C7-E913-40A6-9B42-846F9B752F5A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5D49862A-B63E-4550-AB65-B9B9990E5894}" type="presOf" srcId="{43A7BF7E-9343-4735-B6A6-791ECBB03815}" destId="{C435590D-A55F-4638-9D4E-96FE4B8DD941}" srcOrd="0" destOrd="3" presId="urn:microsoft.com/office/officeart/2005/8/layout/hList6"/>
    <dgm:cxn modelId="{DBC71E4F-5B09-48A3-A1F7-45BED8E9BD58}" type="presOf" srcId="{450A7BF6-9626-44AE-AF95-D8D4BBCC3E6E}" destId="{354E27B3-8D7D-4399-B8E9-A41705F06702}" srcOrd="0" destOrd="1" presId="urn:microsoft.com/office/officeart/2005/8/layout/hList6"/>
    <dgm:cxn modelId="{462385F4-A309-473C-861F-AE3DBD2E3AEE}" type="presOf" srcId="{6F5B2384-A7D9-4398-ACBA-9D2A29D9505C}" destId="{C435590D-A55F-4638-9D4E-96FE4B8DD941}" srcOrd="0" destOrd="4" presId="urn:microsoft.com/office/officeart/2005/8/layout/hList6"/>
    <dgm:cxn modelId="{A1F78D13-6419-49D4-A845-0F66B29AFF14}" srcId="{A29303E2-1613-4EFC-ACF3-703C0EF73071}" destId="{59595FDF-D975-4E92-8645-13D4ACC1C29D}" srcOrd="2" destOrd="0" parTransId="{A729DAB5-93F0-43CD-B159-B6C545B35648}" sibTransId="{A574B7DD-54B6-49D2-AFB6-1B1E1CDF0077}"/>
    <dgm:cxn modelId="{CE489B8A-E6B7-4494-A35F-700A8966EE5B}" srcId="{F62B73C2-D013-4315-AE46-42A9B3EAB138}" destId="{6A474EA5-26D2-4129-B599-74E4CFA63C6D}" srcOrd="4" destOrd="0" parTransId="{04A5E6A0-81A9-444B-91F5-127EE64640C7}" sibTransId="{E5A8D469-9E70-42B7-9A30-DC7E6D34E40B}"/>
    <dgm:cxn modelId="{21CFF51C-5F19-43B7-BB1E-AD28D0D990F6}" srcId="{F62B73C2-D013-4315-AE46-42A9B3EAB138}" destId="{90FABA1B-BAC7-4BD3-8EBA-5C452DE1746A}" srcOrd="0" destOrd="0" parTransId="{A09100A7-F40D-428B-BFAA-89783C7D1219}" sibTransId="{151D751E-4CF4-4156-A0E7-5C4FA090692B}"/>
    <dgm:cxn modelId="{7E4B8A14-25C2-4FF8-B0B4-9575F320018B}" type="presOf" srcId="{90FABA1B-BAC7-4BD3-8EBA-5C452DE1746A}" destId="{C435590D-A55F-4638-9D4E-96FE4B8DD941}" srcOrd="0" destOrd="1" presId="urn:microsoft.com/office/officeart/2005/8/layout/hList6"/>
    <dgm:cxn modelId="{51D0D910-A52C-47EB-A1CD-04C12CFF5D77}" srcId="{2BD888FE-2542-4D1D-8809-C445D7BC684E}" destId="{F62B73C2-D013-4315-AE46-42A9B3EAB138}" srcOrd="0" destOrd="0" parTransId="{739EC69B-23DC-40FD-B1CE-7C46D2E72AF6}" sibTransId="{B7F06AFA-74D1-45A0-AA23-F6FA5C795DFC}"/>
    <dgm:cxn modelId="{28D995CE-BABC-4A39-BC4F-95B204E22BE2}" type="presOf" srcId="{0832D2B9-A809-4E64-A24A-52F0CDFAA114}" destId="{354E27B3-8D7D-4399-B8E9-A41705F06702}" srcOrd="0" destOrd="2" presId="urn:microsoft.com/office/officeart/2005/8/layout/hList6"/>
    <dgm:cxn modelId="{6C4559FC-0216-4CAE-8C1D-436521715091}" type="presOf" srcId="{5C266CDF-79ED-4ACD-92A9-E72543896C28}" destId="{3B82564C-7D48-483C-B8C6-A9C3FA0A0268}" srcOrd="0" destOrd="4" presId="urn:microsoft.com/office/officeart/2005/8/layout/hList6"/>
    <dgm:cxn modelId="{BA479C8F-F530-41FB-B5EF-43183F3212E9}" srcId="{A29303E2-1613-4EFC-ACF3-703C0EF73071}" destId="{0326A55E-40DE-49EE-92DB-C71CB85453C1}" srcOrd="1" destOrd="0" parTransId="{06950AE5-336E-4A56-B1E8-2CA563267338}" sibTransId="{1A94B0F3-8D27-4621-BD80-CCB85E3270BB}"/>
    <dgm:cxn modelId="{7703356C-5B91-4324-A805-4D04AD176B21}" type="presOf" srcId="{BE704AAA-5116-4D20-BC72-B370A21E9CF2}" destId="{C435590D-A55F-4638-9D4E-96FE4B8DD941}" srcOrd="0" destOrd="2" presId="urn:microsoft.com/office/officeart/2005/8/layout/hList6"/>
    <dgm:cxn modelId="{36297800-1424-43B5-A8C9-EFDF1945CBA7}" srcId="{F62B73C2-D013-4315-AE46-42A9B3EAB138}" destId="{91889479-34B8-4932-9492-4119D2730E0F}" srcOrd="5" destOrd="0" parTransId="{863BA8CF-CEE6-46BD-B5EA-1451AFB5FB82}" sibTransId="{D99894D1-C8A4-481E-B4EE-3336C80D8851}"/>
    <dgm:cxn modelId="{2BAC5091-6EB4-468B-AD3F-DA976644BF63}" type="presOf" srcId="{0326A55E-40DE-49EE-92DB-C71CB85453C1}" destId="{3B82564C-7D48-483C-B8C6-A9C3FA0A0268}" srcOrd="0" destOrd="2" presId="urn:microsoft.com/office/officeart/2005/8/layout/hList6"/>
    <dgm:cxn modelId="{60158B1F-85D8-4201-A09F-A5E06A9ED03F}" srcId="{F62B73C2-D013-4315-AE46-42A9B3EAB138}" destId="{BE704AAA-5116-4D20-BC72-B370A21E9CF2}" srcOrd="1" destOrd="0" parTransId="{0BACAB8C-798A-419F-930D-652EB014F7B1}" sibTransId="{B9860B68-95A3-4E1C-A202-EEC664DDBC60}"/>
    <dgm:cxn modelId="{041A2C1B-058B-462D-A502-2334CDAF87F4}" type="presOf" srcId="{B2134F00-B54A-4B6B-BC94-A48257AAA8F8}" destId="{C435590D-A55F-4638-9D4E-96FE4B8DD941}" srcOrd="0" destOrd="7" presId="urn:microsoft.com/office/officeart/2005/8/layout/hList6"/>
    <dgm:cxn modelId="{BFE87CC5-ECA5-4C69-99DE-B7C40AF144D9}" type="presOf" srcId="{2BD888FE-2542-4D1D-8809-C445D7BC684E}" destId="{8AD51E08-F5AE-48F5-9C8F-42F5FD043B14}" srcOrd="0" destOrd="0" presId="urn:microsoft.com/office/officeart/2005/8/layout/hList6"/>
    <dgm:cxn modelId="{540EFEE5-CB0B-4B30-8CBF-049A3027022D}" srcId="{BC9202C7-E913-40A6-9B42-846F9B752F5A}" destId="{450A7BF6-9626-44AE-AF95-D8D4BBCC3E6E}" srcOrd="0" destOrd="0" parTransId="{FB3A34E2-5FEB-45B4-BC67-AC5666BB5A13}" sibTransId="{D20FE082-3551-4E13-89D7-7D9DA84D7C36}"/>
    <dgm:cxn modelId="{EC9530D7-124C-49CF-A85F-906DBA0DFD27}" type="presOf" srcId="{91889479-34B8-4932-9492-4119D2730E0F}" destId="{C435590D-A55F-4638-9D4E-96FE4B8DD941}" srcOrd="0" destOrd="6" presId="urn:microsoft.com/office/officeart/2005/8/layout/hList6"/>
    <dgm:cxn modelId="{64420819-778D-495D-80B6-CFDE06D3D12D}" type="presOf" srcId="{5A39B892-49C6-4F6E-804D-2311EA1CFB3B}" destId="{3B82564C-7D48-483C-B8C6-A9C3FA0A0268}" srcOrd="0" destOrd="1" presId="urn:microsoft.com/office/officeart/2005/8/layout/hList6"/>
    <dgm:cxn modelId="{080CF93D-9847-4E7B-BC78-087648AA3831}" srcId="{2BD888FE-2542-4D1D-8809-C445D7BC684E}" destId="{A29303E2-1613-4EFC-ACF3-703C0EF73071}" srcOrd="1" destOrd="0" parTransId="{33682BFC-935B-4C69-8F08-159BA2161449}" sibTransId="{0149D473-5BD3-470F-ABA7-B8C43CA7BA70}"/>
    <dgm:cxn modelId="{FB07499D-ADC6-4D19-BE65-87E08361C4DB}" srcId="{BC9202C7-E913-40A6-9B42-846F9B752F5A}" destId="{0832D2B9-A809-4E64-A24A-52F0CDFAA114}" srcOrd="1" destOrd="0" parTransId="{42A46060-CC35-4641-A31E-33A6C8ED94D5}" sibTransId="{57C89B78-FFE0-4B67-BB5D-E20952CA1527}"/>
    <dgm:cxn modelId="{0C41C2FF-B6DA-41F4-AD2D-7F74D40328F9}" type="presOf" srcId="{BC9202C7-E913-40A6-9B42-846F9B752F5A}" destId="{354E27B3-8D7D-4399-B8E9-A41705F06702}" srcOrd="0" destOrd="0" presId="urn:microsoft.com/office/officeart/2005/8/layout/hList6"/>
    <dgm:cxn modelId="{FDF3F09D-6C4E-4396-B118-3DC3263F0688}" type="presOf" srcId="{59595FDF-D975-4E92-8645-13D4ACC1C29D}" destId="{3B82564C-7D48-483C-B8C6-A9C3FA0A0268}" srcOrd="0" destOrd="3" presId="urn:microsoft.com/office/officeart/2005/8/layout/hList6"/>
    <dgm:cxn modelId="{A1ECC8E5-0C0C-4D7D-9C76-2B6211D9692D}" srcId="{F62B73C2-D013-4315-AE46-42A9B3EAB138}" destId="{43A7BF7E-9343-4735-B6A6-791ECBB03815}" srcOrd="2" destOrd="0" parTransId="{B10D7EBA-1356-4940-967B-09311637405B}" sibTransId="{AAD2BEF9-E7D9-405E-A083-467F4422B382}"/>
    <dgm:cxn modelId="{1FFB82C6-8371-4102-8F6A-9053A502022A}" type="presOf" srcId="{6A474EA5-26D2-4129-B599-74E4CFA63C6D}" destId="{C435590D-A55F-4638-9D4E-96FE4B8DD941}" srcOrd="0" destOrd="5" presId="urn:microsoft.com/office/officeart/2005/8/layout/hList6"/>
    <dgm:cxn modelId="{9E71864D-D66B-44DE-98D3-47F0B4BB5B5F}" type="presOf" srcId="{A29303E2-1613-4EFC-ACF3-703C0EF73071}" destId="{3B82564C-7D48-483C-B8C6-A9C3FA0A0268}" srcOrd="0" destOrd="0" presId="urn:microsoft.com/office/officeart/2005/8/layout/hList6"/>
    <dgm:cxn modelId="{78048F38-4621-4525-9563-E85989FD77EE}" srcId="{2BD888FE-2542-4D1D-8809-C445D7BC684E}" destId="{BC9202C7-E913-40A6-9B42-846F9B752F5A}" srcOrd="2" destOrd="0" parTransId="{9A69F0A6-A6CB-4697-92E6-ED43C748AFF6}" sibTransId="{D5AD72D9-F82F-4598-A8F7-3D2C3AFFCC10}"/>
    <dgm:cxn modelId="{B6B41025-89CE-4E53-9994-F71F9A2A01D2}" srcId="{A29303E2-1613-4EFC-ACF3-703C0EF73071}" destId="{5A39B892-49C6-4F6E-804D-2311EA1CFB3B}" srcOrd="0" destOrd="0" parTransId="{6B7E0A51-AC92-454A-9A50-DB909690D865}" sibTransId="{B015B15B-C034-4165-9333-75570610B4CA}"/>
    <dgm:cxn modelId="{91D37318-29A7-476C-BA98-9D93975618FA}" type="presOf" srcId="{CDDEDA27-3938-48E8-9D60-7A0D81960E40}" destId="{C435590D-A55F-4638-9D4E-96FE4B8DD941}" srcOrd="0" destOrd="8" presId="urn:microsoft.com/office/officeart/2005/8/layout/hList6"/>
    <dgm:cxn modelId="{C110DA10-E8C7-4B39-8B6A-31C6970AF9F3}" type="presOf" srcId="{F62B73C2-D013-4315-AE46-42A9B3EAB138}" destId="{C435590D-A55F-4638-9D4E-96FE4B8DD941}" srcOrd="0" destOrd="0" presId="urn:microsoft.com/office/officeart/2005/8/layout/hList6"/>
    <dgm:cxn modelId="{19B03671-49DF-4289-B81B-20BEDCB3241D}" srcId="{F62B73C2-D013-4315-AE46-42A9B3EAB138}" destId="{B2134F00-B54A-4B6B-BC94-A48257AAA8F8}" srcOrd="6" destOrd="0" parTransId="{237048D2-0DEA-4B0C-8308-B2806D78B558}" sibTransId="{5B840D21-5E59-413E-BABD-B2CC70579EFA}"/>
    <dgm:cxn modelId="{F793FA7E-17CA-4DFC-A025-9C5183895A7F}" srcId="{F62B73C2-D013-4315-AE46-42A9B3EAB138}" destId="{CDDEDA27-3938-48E8-9D60-7A0D81960E40}" srcOrd="7" destOrd="0" parTransId="{33D72B20-0E7C-462B-BB30-0CEE160C9231}" sibTransId="{ECAC0916-261E-4A53-947F-43A95B8845A4}"/>
    <dgm:cxn modelId="{C932E6E1-C70E-4F1D-BD18-FB51430A248B}" srcId="{A29303E2-1613-4EFC-ACF3-703C0EF73071}" destId="{5C266CDF-79ED-4ACD-92A9-E72543896C28}" srcOrd="3" destOrd="0" parTransId="{357D8DC0-3E25-4BB6-8F05-38DABF4137CB}" sibTransId="{C3DB3B2B-D0EE-4FB1-93D6-5DC1BDC7BCED}"/>
    <dgm:cxn modelId="{B4C61CA3-9EE0-4EF8-B7DB-5D14FE7CC920}" srcId="{F62B73C2-D013-4315-AE46-42A9B3EAB138}" destId="{6F5B2384-A7D9-4398-ACBA-9D2A29D9505C}" srcOrd="3" destOrd="0" parTransId="{79371BBD-38E3-414D-B649-5886C9561B82}" sibTransId="{707D5D4C-BB34-4D56-ACA6-B77458E88DF1}"/>
    <dgm:cxn modelId="{9A5589D3-D448-4BBE-BA60-DA5F841CD2F4}" type="presParOf" srcId="{8AD51E08-F5AE-48F5-9C8F-42F5FD043B14}" destId="{C435590D-A55F-4638-9D4E-96FE4B8DD941}" srcOrd="0" destOrd="0" presId="urn:microsoft.com/office/officeart/2005/8/layout/hList6"/>
    <dgm:cxn modelId="{B399A0E2-25E6-47FA-B5E9-615750168E7A}" type="presParOf" srcId="{8AD51E08-F5AE-48F5-9C8F-42F5FD043B14}" destId="{78200C99-4A13-41E0-89EF-46A095981A20}" srcOrd="1" destOrd="0" presId="urn:microsoft.com/office/officeart/2005/8/layout/hList6"/>
    <dgm:cxn modelId="{78A7DAB1-727B-44B7-9F52-15E84039F73F}" type="presParOf" srcId="{8AD51E08-F5AE-48F5-9C8F-42F5FD043B14}" destId="{3B82564C-7D48-483C-B8C6-A9C3FA0A0268}" srcOrd="2" destOrd="0" presId="urn:microsoft.com/office/officeart/2005/8/layout/hList6"/>
    <dgm:cxn modelId="{8E9F282F-A541-4025-A462-E6C944602682}" type="presParOf" srcId="{8AD51E08-F5AE-48F5-9C8F-42F5FD043B14}" destId="{67FA383D-C54C-4129-A404-D896DCB6A30D}" srcOrd="3" destOrd="0" presId="urn:microsoft.com/office/officeart/2005/8/layout/hList6"/>
    <dgm:cxn modelId="{21C18478-5930-4D53-BF32-CE54E652A932}" type="presParOf" srcId="{8AD51E08-F5AE-48F5-9C8F-42F5FD043B14}" destId="{354E27B3-8D7D-4399-B8E9-A41705F06702}" srcOrd="4" destOrd="0" presId="urn:microsoft.com/office/officeart/2005/8/layout/hList6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BD888FE-2542-4D1D-8809-C445D7BC684E}" type="doc">
      <dgm:prSet loTypeId="urn:microsoft.com/office/officeart/2005/8/layout/hList6" loCatId="list" qsTypeId="urn:microsoft.com/office/officeart/2005/8/quickstyle/3d2" qsCatId="3D" csTypeId="urn:microsoft.com/office/officeart/2005/8/colors/accent2_5" csCatId="accent2" phldr="1"/>
      <dgm:spPr/>
      <dgm:t>
        <a:bodyPr/>
        <a:lstStyle/>
        <a:p>
          <a:endParaRPr lang="es-ES"/>
        </a:p>
      </dgm:t>
    </dgm:pt>
    <dgm:pt modelId="{F62B73C2-D013-4315-AE46-42A9B3EAB138}">
      <dgm:prSet phldrT="[Texto]"/>
      <dgm:spPr/>
      <dgm:t>
        <a:bodyPr/>
        <a:lstStyle/>
        <a:p>
          <a:pPr algn="ctr"/>
          <a:r>
            <a:rPr lang="es-ES" dirty="0" smtClean="0"/>
            <a:t>Etiqueta</a:t>
          </a:r>
          <a:endParaRPr lang="es-ES" dirty="0"/>
        </a:p>
      </dgm:t>
    </dgm:pt>
    <dgm:pt modelId="{739EC69B-23DC-40FD-B1CE-7C46D2E72AF6}" type="parTrans" cxnId="{51D0D910-A52C-47EB-A1CD-04C12CFF5D77}">
      <dgm:prSet/>
      <dgm:spPr/>
      <dgm:t>
        <a:bodyPr/>
        <a:lstStyle/>
        <a:p>
          <a:endParaRPr lang="es-ES"/>
        </a:p>
      </dgm:t>
    </dgm:pt>
    <dgm:pt modelId="{B7F06AFA-74D1-45A0-AA23-F6FA5C795DFC}" type="sibTrans" cxnId="{51D0D910-A52C-47EB-A1CD-04C12CFF5D77}">
      <dgm:prSet/>
      <dgm:spPr/>
      <dgm:t>
        <a:bodyPr/>
        <a:lstStyle/>
        <a:p>
          <a:endParaRPr lang="es-ES"/>
        </a:p>
      </dgm:t>
    </dgm:pt>
    <dgm:pt modelId="{90FABA1B-BAC7-4BD3-8EBA-5C452DE1746A}">
      <dgm:prSet phldrT="[Texto]" custT="1"/>
      <dgm:spPr/>
      <dgm:t>
        <a:bodyPr/>
        <a:lstStyle/>
        <a:p>
          <a:pPr algn="l"/>
          <a:r>
            <a:rPr lang="es-ES" sz="2000" dirty="0" smtClean="0"/>
            <a:t>Precio</a:t>
          </a:r>
          <a:endParaRPr lang="es-ES" sz="2000" dirty="0"/>
        </a:p>
      </dgm:t>
    </dgm:pt>
    <dgm:pt modelId="{A09100A7-F40D-428B-BFAA-89783C7D1219}" type="parTrans" cxnId="{21CFF51C-5F19-43B7-BB1E-AD28D0D990F6}">
      <dgm:prSet/>
      <dgm:spPr/>
      <dgm:t>
        <a:bodyPr/>
        <a:lstStyle/>
        <a:p>
          <a:endParaRPr lang="es-ES"/>
        </a:p>
      </dgm:t>
    </dgm:pt>
    <dgm:pt modelId="{151D751E-4CF4-4156-A0E7-5C4FA090692B}" type="sibTrans" cxnId="{21CFF51C-5F19-43B7-BB1E-AD28D0D990F6}">
      <dgm:prSet/>
      <dgm:spPr/>
      <dgm:t>
        <a:bodyPr/>
        <a:lstStyle/>
        <a:p>
          <a:endParaRPr lang="es-ES"/>
        </a:p>
      </dgm:t>
    </dgm:pt>
    <dgm:pt modelId="{BE704AAA-5116-4D20-BC72-B370A21E9CF2}">
      <dgm:prSet phldrT="[Texto]" custT="1"/>
      <dgm:spPr/>
      <dgm:t>
        <a:bodyPr/>
        <a:lstStyle/>
        <a:p>
          <a:pPr algn="l"/>
          <a:r>
            <a:rPr lang="es-ES" sz="2000" dirty="0" smtClean="0"/>
            <a:t>LPN</a:t>
          </a:r>
          <a:endParaRPr lang="es-ES" sz="2000" dirty="0"/>
        </a:p>
      </dgm:t>
    </dgm:pt>
    <dgm:pt modelId="{0BACAB8C-798A-419F-930D-652EB014F7B1}" type="parTrans" cxnId="{60158B1F-85D8-4201-A09F-A5E06A9ED03F}">
      <dgm:prSet/>
      <dgm:spPr/>
      <dgm:t>
        <a:bodyPr/>
        <a:lstStyle/>
        <a:p>
          <a:endParaRPr lang="es-ES"/>
        </a:p>
      </dgm:t>
    </dgm:pt>
    <dgm:pt modelId="{B9860B68-95A3-4E1C-A202-EEC664DDBC60}" type="sibTrans" cxnId="{60158B1F-85D8-4201-A09F-A5E06A9ED03F}">
      <dgm:prSet/>
      <dgm:spPr/>
      <dgm:t>
        <a:bodyPr/>
        <a:lstStyle/>
        <a:p>
          <a:endParaRPr lang="es-ES"/>
        </a:p>
      </dgm:t>
    </dgm:pt>
    <dgm:pt modelId="{A29303E2-1613-4EFC-ACF3-703C0EF73071}">
      <dgm:prSet phldrT="[Texto]"/>
      <dgm:spPr/>
      <dgm:t>
        <a:bodyPr/>
        <a:lstStyle/>
        <a:p>
          <a:pPr algn="ctr"/>
          <a:r>
            <a:rPr lang="es-ES" dirty="0" smtClean="0"/>
            <a:t>Empaque</a:t>
          </a:r>
          <a:endParaRPr lang="es-ES" dirty="0"/>
        </a:p>
      </dgm:t>
    </dgm:pt>
    <dgm:pt modelId="{33682BFC-935B-4C69-8F08-159BA2161449}" type="parTrans" cxnId="{080CF93D-9847-4E7B-BC78-087648AA3831}">
      <dgm:prSet/>
      <dgm:spPr/>
      <dgm:t>
        <a:bodyPr/>
        <a:lstStyle/>
        <a:p>
          <a:endParaRPr lang="es-ES"/>
        </a:p>
      </dgm:t>
    </dgm:pt>
    <dgm:pt modelId="{0149D473-5BD3-470F-ABA7-B8C43CA7BA70}" type="sibTrans" cxnId="{080CF93D-9847-4E7B-BC78-087648AA3831}">
      <dgm:prSet/>
      <dgm:spPr/>
      <dgm:t>
        <a:bodyPr/>
        <a:lstStyle/>
        <a:p>
          <a:endParaRPr lang="es-ES"/>
        </a:p>
      </dgm:t>
    </dgm:pt>
    <dgm:pt modelId="{5A39B892-49C6-4F6E-804D-2311EA1CFB3B}">
      <dgm:prSet phldrT="[Texto]"/>
      <dgm:spPr/>
      <dgm:t>
        <a:bodyPr/>
        <a:lstStyle/>
        <a:p>
          <a:pPr algn="ctr"/>
          <a:r>
            <a:rPr lang="es-ES" dirty="0" smtClean="0"/>
            <a:t>Caja/Sensible</a:t>
          </a:r>
          <a:endParaRPr lang="es-ES" dirty="0"/>
        </a:p>
      </dgm:t>
    </dgm:pt>
    <dgm:pt modelId="{6B7E0A51-AC92-454A-9A50-DB909690D865}" type="parTrans" cxnId="{B6B41025-89CE-4E53-9994-F71F9A2A01D2}">
      <dgm:prSet/>
      <dgm:spPr/>
      <dgm:t>
        <a:bodyPr/>
        <a:lstStyle/>
        <a:p>
          <a:endParaRPr lang="es-ES"/>
        </a:p>
      </dgm:t>
    </dgm:pt>
    <dgm:pt modelId="{B015B15B-C034-4165-9333-75570610B4CA}" type="sibTrans" cxnId="{B6B41025-89CE-4E53-9994-F71F9A2A01D2}">
      <dgm:prSet/>
      <dgm:spPr/>
      <dgm:t>
        <a:bodyPr/>
        <a:lstStyle/>
        <a:p>
          <a:endParaRPr lang="es-ES"/>
        </a:p>
      </dgm:t>
    </dgm:pt>
    <dgm:pt modelId="{5C266CDF-79ED-4ACD-92A9-E72543896C28}">
      <dgm:prSet phldrT="[Texto]"/>
      <dgm:spPr/>
      <dgm:t>
        <a:bodyPr/>
        <a:lstStyle/>
        <a:p>
          <a:pPr algn="l"/>
          <a:endParaRPr lang="es-ES" dirty="0"/>
        </a:p>
      </dgm:t>
    </dgm:pt>
    <dgm:pt modelId="{357D8DC0-3E25-4BB6-8F05-38DABF4137CB}" type="parTrans" cxnId="{C932E6E1-C70E-4F1D-BD18-FB51430A248B}">
      <dgm:prSet/>
      <dgm:spPr/>
      <dgm:t>
        <a:bodyPr/>
        <a:lstStyle/>
        <a:p>
          <a:endParaRPr lang="es-ES"/>
        </a:p>
      </dgm:t>
    </dgm:pt>
    <dgm:pt modelId="{C3DB3B2B-D0EE-4FB1-93D6-5DC1BDC7BCED}" type="sibTrans" cxnId="{C932E6E1-C70E-4F1D-BD18-FB51430A248B}">
      <dgm:prSet/>
      <dgm:spPr/>
      <dgm:t>
        <a:bodyPr/>
        <a:lstStyle/>
        <a:p>
          <a:endParaRPr lang="es-ES"/>
        </a:p>
      </dgm:t>
    </dgm:pt>
    <dgm:pt modelId="{BC9202C7-E913-40A6-9B42-846F9B752F5A}">
      <dgm:prSet phldrT="[Texto]"/>
      <dgm:spPr/>
      <dgm:t>
        <a:bodyPr/>
        <a:lstStyle/>
        <a:p>
          <a:pPr algn="ctr"/>
          <a:r>
            <a:rPr lang="es-ES" dirty="0" smtClean="0"/>
            <a:t>Estiba</a:t>
          </a:r>
          <a:endParaRPr lang="es-ES" dirty="0"/>
        </a:p>
      </dgm:t>
    </dgm:pt>
    <dgm:pt modelId="{9A69F0A6-A6CB-4697-92E6-ED43C748AFF6}" type="parTrans" cxnId="{78048F38-4621-4525-9563-E85989FD77EE}">
      <dgm:prSet/>
      <dgm:spPr/>
      <dgm:t>
        <a:bodyPr/>
        <a:lstStyle/>
        <a:p>
          <a:endParaRPr lang="es-ES"/>
        </a:p>
      </dgm:t>
    </dgm:pt>
    <dgm:pt modelId="{D5AD72D9-F82F-4598-A8F7-3D2C3AFFCC10}" type="sibTrans" cxnId="{78048F38-4621-4525-9563-E85989FD77EE}">
      <dgm:prSet/>
      <dgm:spPr/>
      <dgm:t>
        <a:bodyPr/>
        <a:lstStyle/>
        <a:p>
          <a:endParaRPr lang="es-ES"/>
        </a:p>
      </dgm:t>
    </dgm:pt>
    <dgm:pt modelId="{450A7BF6-9626-44AE-AF95-D8D4BBCC3E6E}">
      <dgm:prSet phldrT="[Texto]"/>
      <dgm:spPr/>
      <dgm:t>
        <a:bodyPr/>
        <a:lstStyle/>
        <a:p>
          <a:pPr algn="l"/>
          <a:r>
            <a:rPr lang="es-ES" dirty="0" smtClean="0"/>
            <a:t>Forma de carga en camión</a:t>
          </a:r>
          <a:endParaRPr lang="es-ES" dirty="0"/>
        </a:p>
      </dgm:t>
    </dgm:pt>
    <dgm:pt modelId="{FB3A34E2-5FEB-45B4-BC67-AC5666BB5A13}" type="parTrans" cxnId="{540EFEE5-CB0B-4B30-8CBF-049A3027022D}">
      <dgm:prSet/>
      <dgm:spPr/>
      <dgm:t>
        <a:bodyPr/>
        <a:lstStyle/>
        <a:p>
          <a:endParaRPr lang="es-ES"/>
        </a:p>
      </dgm:t>
    </dgm:pt>
    <dgm:pt modelId="{D20FE082-3551-4E13-89D7-7D9DA84D7C36}" type="sibTrans" cxnId="{540EFEE5-CB0B-4B30-8CBF-049A3027022D}">
      <dgm:prSet/>
      <dgm:spPr/>
      <dgm:t>
        <a:bodyPr/>
        <a:lstStyle/>
        <a:p>
          <a:endParaRPr lang="es-ES"/>
        </a:p>
      </dgm:t>
    </dgm:pt>
    <dgm:pt modelId="{0832D2B9-A809-4E64-A24A-52F0CDFAA114}">
      <dgm:prSet phldrT="[Texto]" phldr="1"/>
      <dgm:spPr/>
      <dgm:t>
        <a:bodyPr/>
        <a:lstStyle/>
        <a:p>
          <a:pPr algn="l"/>
          <a:endParaRPr lang="es-ES" dirty="0"/>
        </a:p>
      </dgm:t>
    </dgm:pt>
    <dgm:pt modelId="{42A46060-CC35-4641-A31E-33A6C8ED94D5}" type="parTrans" cxnId="{FB07499D-ADC6-4D19-BE65-87E08361C4DB}">
      <dgm:prSet/>
      <dgm:spPr/>
      <dgm:t>
        <a:bodyPr/>
        <a:lstStyle/>
        <a:p>
          <a:endParaRPr lang="es-ES"/>
        </a:p>
      </dgm:t>
    </dgm:pt>
    <dgm:pt modelId="{57C89B78-FFE0-4B67-BB5D-E20952CA1527}" type="sibTrans" cxnId="{FB07499D-ADC6-4D19-BE65-87E08361C4DB}">
      <dgm:prSet/>
      <dgm:spPr/>
      <dgm:t>
        <a:bodyPr/>
        <a:lstStyle/>
        <a:p>
          <a:endParaRPr lang="es-ES"/>
        </a:p>
      </dgm:t>
    </dgm:pt>
    <dgm:pt modelId="{CDDEDA27-3938-48E8-9D60-7A0D81960E40}">
      <dgm:prSet phldrT="[Texto]"/>
      <dgm:spPr/>
      <dgm:t>
        <a:bodyPr/>
        <a:lstStyle/>
        <a:p>
          <a:pPr algn="l"/>
          <a:endParaRPr lang="es-ES" sz="2700" dirty="0"/>
        </a:p>
      </dgm:t>
    </dgm:pt>
    <dgm:pt modelId="{33D72B20-0E7C-462B-BB30-0CEE160C9231}" type="parTrans" cxnId="{F793FA7E-17CA-4DFC-A025-9C5183895A7F}">
      <dgm:prSet/>
      <dgm:spPr/>
      <dgm:t>
        <a:bodyPr/>
        <a:lstStyle/>
        <a:p>
          <a:endParaRPr lang="es-ES"/>
        </a:p>
      </dgm:t>
    </dgm:pt>
    <dgm:pt modelId="{ECAC0916-261E-4A53-947F-43A95B8845A4}" type="sibTrans" cxnId="{F793FA7E-17CA-4DFC-A025-9C5183895A7F}">
      <dgm:prSet/>
      <dgm:spPr/>
      <dgm:t>
        <a:bodyPr/>
        <a:lstStyle/>
        <a:p>
          <a:endParaRPr lang="es-ES"/>
        </a:p>
      </dgm:t>
    </dgm:pt>
    <dgm:pt modelId="{43A7BF7E-9343-4735-B6A6-791ECBB03815}">
      <dgm:prSet phldrT="[Texto]" custT="1"/>
      <dgm:spPr/>
      <dgm:t>
        <a:bodyPr/>
        <a:lstStyle/>
        <a:p>
          <a:pPr algn="l"/>
          <a:r>
            <a:rPr lang="es-ES" sz="2000" dirty="0" smtClean="0"/>
            <a:t>Big Ticket</a:t>
          </a:r>
          <a:endParaRPr lang="es-ES" sz="2000" dirty="0"/>
        </a:p>
      </dgm:t>
    </dgm:pt>
    <dgm:pt modelId="{B10D7EBA-1356-4940-967B-09311637405B}" type="parTrans" cxnId="{A1ECC8E5-0C0C-4D7D-9C76-2B6211D9692D}">
      <dgm:prSet/>
      <dgm:spPr/>
      <dgm:t>
        <a:bodyPr/>
        <a:lstStyle/>
        <a:p>
          <a:endParaRPr lang="es-ES"/>
        </a:p>
      </dgm:t>
    </dgm:pt>
    <dgm:pt modelId="{AAD2BEF9-E7D9-405E-A083-467F4422B382}" type="sibTrans" cxnId="{A1ECC8E5-0C0C-4D7D-9C76-2B6211D9692D}">
      <dgm:prSet/>
      <dgm:spPr/>
      <dgm:t>
        <a:bodyPr/>
        <a:lstStyle/>
        <a:p>
          <a:endParaRPr lang="es-ES"/>
        </a:p>
      </dgm:t>
    </dgm:pt>
    <dgm:pt modelId="{6F5B2384-A7D9-4398-ACBA-9D2A29D9505C}">
      <dgm:prSet custT="1"/>
      <dgm:spPr/>
      <dgm:t>
        <a:bodyPr/>
        <a:lstStyle/>
        <a:p>
          <a:pPr algn="l"/>
          <a:r>
            <a:rPr lang="es-ES" sz="2000" dirty="0" smtClean="0"/>
            <a:t>NON CON</a:t>
          </a:r>
          <a:endParaRPr lang="es-ES" sz="2000" dirty="0"/>
        </a:p>
      </dgm:t>
    </dgm:pt>
    <dgm:pt modelId="{79371BBD-38E3-414D-B649-5886C9561B82}" type="parTrans" cxnId="{B4C61CA3-9EE0-4EF8-B7DB-5D14FE7CC920}">
      <dgm:prSet/>
      <dgm:spPr/>
      <dgm:t>
        <a:bodyPr/>
        <a:lstStyle/>
        <a:p>
          <a:endParaRPr lang="es-ES"/>
        </a:p>
      </dgm:t>
    </dgm:pt>
    <dgm:pt modelId="{707D5D4C-BB34-4D56-ACA6-B77458E88DF1}" type="sibTrans" cxnId="{B4C61CA3-9EE0-4EF8-B7DB-5D14FE7CC920}">
      <dgm:prSet/>
      <dgm:spPr/>
      <dgm:t>
        <a:bodyPr/>
        <a:lstStyle/>
        <a:p>
          <a:endParaRPr lang="es-ES"/>
        </a:p>
      </dgm:t>
    </dgm:pt>
    <dgm:pt modelId="{6A474EA5-26D2-4129-B599-74E4CFA63C6D}">
      <dgm:prSet custT="1"/>
      <dgm:spPr/>
      <dgm:t>
        <a:bodyPr/>
        <a:lstStyle/>
        <a:p>
          <a:pPr algn="l"/>
          <a:r>
            <a:rPr lang="es-ES" sz="2000" dirty="0" smtClean="0"/>
            <a:t>Parcial</a:t>
          </a:r>
          <a:endParaRPr lang="es-ES" sz="2000" dirty="0"/>
        </a:p>
      </dgm:t>
    </dgm:pt>
    <dgm:pt modelId="{04A5E6A0-81A9-444B-91F5-127EE64640C7}" type="parTrans" cxnId="{CE489B8A-E6B7-4494-A35F-700A8966EE5B}">
      <dgm:prSet/>
      <dgm:spPr/>
      <dgm:t>
        <a:bodyPr/>
        <a:lstStyle/>
        <a:p>
          <a:endParaRPr lang="es-ES"/>
        </a:p>
      </dgm:t>
    </dgm:pt>
    <dgm:pt modelId="{E5A8D469-9E70-42B7-9A30-DC7E6D34E40B}" type="sibTrans" cxnId="{CE489B8A-E6B7-4494-A35F-700A8966EE5B}">
      <dgm:prSet/>
      <dgm:spPr/>
      <dgm:t>
        <a:bodyPr/>
        <a:lstStyle/>
        <a:p>
          <a:endParaRPr lang="es-ES"/>
        </a:p>
      </dgm:t>
    </dgm:pt>
    <dgm:pt modelId="{91889479-34B8-4932-9492-4119D2730E0F}">
      <dgm:prSet custT="1"/>
      <dgm:spPr/>
      <dgm:t>
        <a:bodyPr/>
        <a:lstStyle/>
        <a:p>
          <a:pPr algn="l"/>
          <a:r>
            <a:rPr lang="es-ES" sz="2000" dirty="0" smtClean="0"/>
            <a:t>Marca de  caja</a:t>
          </a:r>
          <a:endParaRPr lang="es-ES" sz="2000" dirty="0"/>
        </a:p>
      </dgm:t>
    </dgm:pt>
    <dgm:pt modelId="{863BA8CF-CEE6-46BD-B5EA-1451AFB5FB82}" type="parTrans" cxnId="{36297800-1424-43B5-A8C9-EFDF1945CBA7}">
      <dgm:prSet/>
      <dgm:spPr/>
      <dgm:t>
        <a:bodyPr/>
        <a:lstStyle/>
        <a:p>
          <a:endParaRPr lang="es-ES"/>
        </a:p>
      </dgm:t>
    </dgm:pt>
    <dgm:pt modelId="{D99894D1-C8A4-481E-B4EE-3336C80D8851}" type="sibTrans" cxnId="{36297800-1424-43B5-A8C9-EFDF1945CBA7}">
      <dgm:prSet/>
      <dgm:spPr/>
      <dgm:t>
        <a:bodyPr/>
        <a:lstStyle/>
        <a:p>
          <a:endParaRPr lang="es-ES"/>
        </a:p>
      </dgm:t>
    </dgm:pt>
    <dgm:pt modelId="{B2134F00-B54A-4B6B-BC94-A48257AAA8F8}">
      <dgm:prSet custT="1"/>
      <dgm:spPr/>
      <dgm:t>
        <a:bodyPr/>
        <a:lstStyle/>
        <a:p>
          <a:pPr algn="l"/>
          <a:r>
            <a:rPr lang="es-ES" sz="2000" dirty="0" smtClean="0"/>
            <a:t>Rótulo</a:t>
          </a:r>
          <a:endParaRPr lang="es-ES" sz="2000" dirty="0"/>
        </a:p>
      </dgm:t>
    </dgm:pt>
    <dgm:pt modelId="{237048D2-0DEA-4B0C-8308-B2806D78B558}" type="parTrans" cxnId="{19B03671-49DF-4289-B81B-20BEDCB3241D}">
      <dgm:prSet/>
      <dgm:spPr/>
      <dgm:t>
        <a:bodyPr/>
        <a:lstStyle/>
        <a:p>
          <a:endParaRPr lang="es-ES"/>
        </a:p>
      </dgm:t>
    </dgm:pt>
    <dgm:pt modelId="{5B840D21-5E59-413E-BABD-B2CC70579EFA}" type="sibTrans" cxnId="{19B03671-49DF-4289-B81B-20BEDCB3241D}">
      <dgm:prSet/>
      <dgm:spPr/>
      <dgm:t>
        <a:bodyPr/>
        <a:lstStyle/>
        <a:p>
          <a:endParaRPr lang="es-ES"/>
        </a:p>
      </dgm:t>
    </dgm:pt>
    <dgm:pt modelId="{0326A55E-40DE-49EE-92DB-C71CB85453C1}">
      <dgm:prSet phldrT="[Texto]"/>
      <dgm:spPr/>
      <dgm:t>
        <a:bodyPr/>
        <a:lstStyle/>
        <a:p>
          <a:pPr algn="l"/>
          <a:r>
            <a:rPr lang="es-ES" dirty="0" smtClean="0"/>
            <a:t>Gran volumen</a:t>
          </a:r>
          <a:endParaRPr lang="es-ES" dirty="0"/>
        </a:p>
      </dgm:t>
    </dgm:pt>
    <dgm:pt modelId="{06950AE5-336E-4A56-B1E8-2CA563267338}" type="parTrans" cxnId="{BA479C8F-F530-41FB-B5EF-43183F3212E9}">
      <dgm:prSet/>
      <dgm:spPr/>
      <dgm:t>
        <a:bodyPr/>
        <a:lstStyle/>
        <a:p>
          <a:endParaRPr lang="es-ES"/>
        </a:p>
      </dgm:t>
    </dgm:pt>
    <dgm:pt modelId="{1A94B0F3-8D27-4621-BD80-CCB85E3270BB}" type="sibTrans" cxnId="{BA479C8F-F530-41FB-B5EF-43183F3212E9}">
      <dgm:prSet/>
      <dgm:spPr/>
      <dgm:t>
        <a:bodyPr/>
        <a:lstStyle/>
        <a:p>
          <a:endParaRPr lang="es-ES"/>
        </a:p>
      </dgm:t>
    </dgm:pt>
    <dgm:pt modelId="{59595FDF-D975-4E92-8645-13D4ACC1C29D}">
      <dgm:prSet phldrT="[Texto]"/>
      <dgm:spPr/>
      <dgm:t>
        <a:bodyPr/>
        <a:lstStyle/>
        <a:p>
          <a:pPr algn="l"/>
          <a:r>
            <a:rPr lang="es-ES" dirty="0" smtClean="0"/>
            <a:t>Colgado</a:t>
          </a:r>
          <a:endParaRPr lang="es-ES" dirty="0"/>
        </a:p>
      </dgm:t>
    </dgm:pt>
    <dgm:pt modelId="{A729DAB5-93F0-43CD-B159-B6C545B35648}" type="parTrans" cxnId="{A1F78D13-6419-49D4-A845-0F66B29AFF14}">
      <dgm:prSet/>
      <dgm:spPr/>
      <dgm:t>
        <a:bodyPr/>
        <a:lstStyle/>
        <a:p>
          <a:endParaRPr lang="es-ES"/>
        </a:p>
      </dgm:t>
    </dgm:pt>
    <dgm:pt modelId="{A574B7DD-54B6-49D2-AFB6-1B1E1CDF0077}" type="sibTrans" cxnId="{A1F78D13-6419-49D4-A845-0F66B29AFF14}">
      <dgm:prSet/>
      <dgm:spPr/>
      <dgm:t>
        <a:bodyPr/>
        <a:lstStyle/>
        <a:p>
          <a:endParaRPr lang="es-ES"/>
        </a:p>
      </dgm:t>
    </dgm:pt>
    <dgm:pt modelId="{8AD51E08-F5AE-48F5-9C8F-42F5FD043B14}" type="pres">
      <dgm:prSet presAssocID="{2BD888FE-2542-4D1D-8809-C445D7BC684E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C435590D-A55F-4638-9D4E-96FE4B8DD941}" type="pres">
      <dgm:prSet presAssocID="{F62B73C2-D013-4315-AE46-42A9B3EAB138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78200C99-4A13-41E0-89EF-46A095981A20}" type="pres">
      <dgm:prSet presAssocID="{B7F06AFA-74D1-45A0-AA23-F6FA5C795DFC}" presName="sibTrans" presStyleCnt="0"/>
      <dgm:spPr/>
      <dgm:t>
        <a:bodyPr/>
        <a:lstStyle/>
        <a:p>
          <a:endParaRPr lang="es-ES"/>
        </a:p>
      </dgm:t>
    </dgm:pt>
    <dgm:pt modelId="{3B82564C-7D48-483C-B8C6-A9C3FA0A0268}" type="pres">
      <dgm:prSet presAssocID="{A29303E2-1613-4EFC-ACF3-703C0EF73071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67FA383D-C54C-4129-A404-D896DCB6A30D}" type="pres">
      <dgm:prSet presAssocID="{0149D473-5BD3-470F-ABA7-B8C43CA7BA70}" presName="sibTrans" presStyleCnt="0"/>
      <dgm:spPr/>
      <dgm:t>
        <a:bodyPr/>
        <a:lstStyle/>
        <a:p>
          <a:endParaRPr lang="es-ES"/>
        </a:p>
      </dgm:t>
    </dgm:pt>
    <dgm:pt modelId="{354E27B3-8D7D-4399-B8E9-A41705F06702}" type="pres">
      <dgm:prSet presAssocID="{BC9202C7-E913-40A6-9B42-846F9B752F5A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7E5EA255-73B3-4A8F-BB65-342A8C4B0431}" type="presOf" srcId="{59595FDF-D975-4E92-8645-13D4ACC1C29D}" destId="{3B82564C-7D48-483C-B8C6-A9C3FA0A0268}" srcOrd="0" destOrd="3" presId="urn:microsoft.com/office/officeart/2005/8/layout/hList6"/>
    <dgm:cxn modelId="{A1F78D13-6419-49D4-A845-0F66B29AFF14}" srcId="{A29303E2-1613-4EFC-ACF3-703C0EF73071}" destId="{59595FDF-D975-4E92-8645-13D4ACC1C29D}" srcOrd="2" destOrd="0" parTransId="{A729DAB5-93F0-43CD-B159-B6C545B35648}" sibTransId="{A574B7DD-54B6-49D2-AFB6-1B1E1CDF0077}"/>
    <dgm:cxn modelId="{CE489B8A-E6B7-4494-A35F-700A8966EE5B}" srcId="{F62B73C2-D013-4315-AE46-42A9B3EAB138}" destId="{6A474EA5-26D2-4129-B599-74E4CFA63C6D}" srcOrd="4" destOrd="0" parTransId="{04A5E6A0-81A9-444B-91F5-127EE64640C7}" sibTransId="{E5A8D469-9E70-42B7-9A30-DC7E6D34E40B}"/>
    <dgm:cxn modelId="{86A5EFFD-C47E-4A17-BDE0-7AF1C7C4F89E}" type="presOf" srcId="{BC9202C7-E913-40A6-9B42-846F9B752F5A}" destId="{354E27B3-8D7D-4399-B8E9-A41705F06702}" srcOrd="0" destOrd="0" presId="urn:microsoft.com/office/officeart/2005/8/layout/hList6"/>
    <dgm:cxn modelId="{21CFF51C-5F19-43B7-BB1E-AD28D0D990F6}" srcId="{F62B73C2-D013-4315-AE46-42A9B3EAB138}" destId="{90FABA1B-BAC7-4BD3-8EBA-5C452DE1746A}" srcOrd="0" destOrd="0" parTransId="{A09100A7-F40D-428B-BFAA-89783C7D1219}" sibTransId="{151D751E-4CF4-4156-A0E7-5C4FA090692B}"/>
    <dgm:cxn modelId="{FE7AB7C9-7080-43F3-9EA2-348C3945958A}" type="presOf" srcId="{CDDEDA27-3938-48E8-9D60-7A0D81960E40}" destId="{C435590D-A55F-4638-9D4E-96FE4B8DD941}" srcOrd="0" destOrd="8" presId="urn:microsoft.com/office/officeart/2005/8/layout/hList6"/>
    <dgm:cxn modelId="{51D0D910-A52C-47EB-A1CD-04C12CFF5D77}" srcId="{2BD888FE-2542-4D1D-8809-C445D7BC684E}" destId="{F62B73C2-D013-4315-AE46-42A9B3EAB138}" srcOrd="0" destOrd="0" parTransId="{739EC69B-23DC-40FD-B1CE-7C46D2E72AF6}" sibTransId="{B7F06AFA-74D1-45A0-AA23-F6FA5C795DFC}"/>
    <dgm:cxn modelId="{BA479C8F-F530-41FB-B5EF-43183F3212E9}" srcId="{A29303E2-1613-4EFC-ACF3-703C0EF73071}" destId="{0326A55E-40DE-49EE-92DB-C71CB85453C1}" srcOrd="1" destOrd="0" parTransId="{06950AE5-336E-4A56-B1E8-2CA563267338}" sibTransId="{1A94B0F3-8D27-4621-BD80-CCB85E3270BB}"/>
    <dgm:cxn modelId="{686FA1C2-DABA-4763-8E41-9C1C6083C852}" type="presOf" srcId="{5A39B892-49C6-4F6E-804D-2311EA1CFB3B}" destId="{3B82564C-7D48-483C-B8C6-A9C3FA0A0268}" srcOrd="0" destOrd="1" presId="urn:microsoft.com/office/officeart/2005/8/layout/hList6"/>
    <dgm:cxn modelId="{36297800-1424-43B5-A8C9-EFDF1945CBA7}" srcId="{F62B73C2-D013-4315-AE46-42A9B3EAB138}" destId="{91889479-34B8-4932-9492-4119D2730E0F}" srcOrd="5" destOrd="0" parTransId="{863BA8CF-CEE6-46BD-B5EA-1451AFB5FB82}" sibTransId="{D99894D1-C8A4-481E-B4EE-3336C80D8851}"/>
    <dgm:cxn modelId="{6B3A7C4D-6D52-4B76-BA96-46F3F4AC357F}" type="presOf" srcId="{43A7BF7E-9343-4735-B6A6-791ECBB03815}" destId="{C435590D-A55F-4638-9D4E-96FE4B8DD941}" srcOrd="0" destOrd="3" presId="urn:microsoft.com/office/officeart/2005/8/layout/hList6"/>
    <dgm:cxn modelId="{60158B1F-85D8-4201-A09F-A5E06A9ED03F}" srcId="{F62B73C2-D013-4315-AE46-42A9B3EAB138}" destId="{BE704AAA-5116-4D20-BC72-B370A21E9CF2}" srcOrd="1" destOrd="0" parTransId="{0BACAB8C-798A-419F-930D-652EB014F7B1}" sibTransId="{B9860B68-95A3-4E1C-A202-EEC664DDBC60}"/>
    <dgm:cxn modelId="{6A259444-0969-4738-98CE-BEBA7B873C8F}" type="presOf" srcId="{B2134F00-B54A-4B6B-BC94-A48257AAA8F8}" destId="{C435590D-A55F-4638-9D4E-96FE4B8DD941}" srcOrd="0" destOrd="7" presId="urn:microsoft.com/office/officeart/2005/8/layout/hList6"/>
    <dgm:cxn modelId="{3FB3B0AF-EB73-463E-A625-D369F8395DBC}" type="presOf" srcId="{6A474EA5-26D2-4129-B599-74E4CFA63C6D}" destId="{C435590D-A55F-4638-9D4E-96FE4B8DD941}" srcOrd="0" destOrd="5" presId="urn:microsoft.com/office/officeart/2005/8/layout/hList6"/>
    <dgm:cxn modelId="{42559929-B3E1-48B5-B681-B06B5A3E58F4}" type="presOf" srcId="{2BD888FE-2542-4D1D-8809-C445D7BC684E}" destId="{8AD51E08-F5AE-48F5-9C8F-42F5FD043B14}" srcOrd="0" destOrd="0" presId="urn:microsoft.com/office/officeart/2005/8/layout/hList6"/>
    <dgm:cxn modelId="{6B45DC46-9F92-4F15-B308-0A434EB2CD4A}" type="presOf" srcId="{BE704AAA-5116-4D20-BC72-B370A21E9CF2}" destId="{C435590D-A55F-4638-9D4E-96FE4B8DD941}" srcOrd="0" destOrd="2" presId="urn:microsoft.com/office/officeart/2005/8/layout/hList6"/>
    <dgm:cxn modelId="{540EFEE5-CB0B-4B30-8CBF-049A3027022D}" srcId="{BC9202C7-E913-40A6-9B42-846F9B752F5A}" destId="{450A7BF6-9626-44AE-AF95-D8D4BBCC3E6E}" srcOrd="0" destOrd="0" parTransId="{FB3A34E2-5FEB-45B4-BC67-AC5666BB5A13}" sibTransId="{D20FE082-3551-4E13-89D7-7D9DA84D7C36}"/>
    <dgm:cxn modelId="{4C461C61-D9A1-4FD4-B1E0-E0C778C99979}" type="presOf" srcId="{F62B73C2-D013-4315-AE46-42A9B3EAB138}" destId="{C435590D-A55F-4638-9D4E-96FE4B8DD941}" srcOrd="0" destOrd="0" presId="urn:microsoft.com/office/officeart/2005/8/layout/hList6"/>
    <dgm:cxn modelId="{080CF93D-9847-4E7B-BC78-087648AA3831}" srcId="{2BD888FE-2542-4D1D-8809-C445D7BC684E}" destId="{A29303E2-1613-4EFC-ACF3-703C0EF73071}" srcOrd="1" destOrd="0" parTransId="{33682BFC-935B-4C69-8F08-159BA2161449}" sibTransId="{0149D473-5BD3-470F-ABA7-B8C43CA7BA70}"/>
    <dgm:cxn modelId="{1E5010CA-40AF-4643-AFE6-3507845E00AE}" type="presOf" srcId="{91889479-34B8-4932-9492-4119D2730E0F}" destId="{C435590D-A55F-4638-9D4E-96FE4B8DD941}" srcOrd="0" destOrd="6" presId="urn:microsoft.com/office/officeart/2005/8/layout/hList6"/>
    <dgm:cxn modelId="{FB07499D-ADC6-4D19-BE65-87E08361C4DB}" srcId="{BC9202C7-E913-40A6-9B42-846F9B752F5A}" destId="{0832D2B9-A809-4E64-A24A-52F0CDFAA114}" srcOrd="1" destOrd="0" parTransId="{42A46060-CC35-4641-A31E-33A6C8ED94D5}" sibTransId="{57C89B78-FFE0-4B67-BB5D-E20952CA1527}"/>
    <dgm:cxn modelId="{2C2E2FC8-0D99-4066-83F7-E0E6F35BB66C}" type="presOf" srcId="{0326A55E-40DE-49EE-92DB-C71CB85453C1}" destId="{3B82564C-7D48-483C-B8C6-A9C3FA0A0268}" srcOrd="0" destOrd="2" presId="urn:microsoft.com/office/officeart/2005/8/layout/hList6"/>
    <dgm:cxn modelId="{029637BF-079D-4E9C-9088-24B2756A9756}" type="presOf" srcId="{6F5B2384-A7D9-4398-ACBA-9D2A29D9505C}" destId="{C435590D-A55F-4638-9D4E-96FE4B8DD941}" srcOrd="0" destOrd="4" presId="urn:microsoft.com/office/officeart/2005/8/layout/hList6"/>
    <dgm:cxn modelId="{6914FFED-C0C3-4E77-913B-C0CC96D77791}" type="presOf" srcId="{90FABA1B-BAC7-4BD3-8EBA-5C452DE1746A}" destId="{C435590D-A55F-4638-9D4E-96FE4B8DD941}" srcOrd="0" destOrd="1" presId="urn:microsoft.com/office/officeart/2005/8/layout/hList6"/>
    <dgm:cxn modelId="{FC6AC1ED-388F-42A8-994F-363EB04640DF}" type="presOf" srcId="{450A7BF6-9626-44AE-AF95-D8D4BBCC3E6E}" destId="{354E27B3-8D7D-4399-B8E9-A41705F06702}" srcOrd="0" destOrd="1" presId="urn:microsoft.com/office/officeart/2005/8/layout/hList6"/>
    <dgm:cxn modelId="{A1ECC8E5-0C0C-4D7D-9C76-2B6211D9692D}" srcId="{F62B73C2-D013-4315-AE46-42A9B3EAB138}" destId="{43A7BF7E-9343-4735-B6A6-791ECBB03815}" srcOrd="2" destOrd="0" parTransId="{B10D7EBA-1356-4940-967B-09311637405B}" sibTransId="{AAD2BEF9-E7D9-405E-A083-467F4422B382}"/>
    <dgm:cxn modelId="{78048F38-4621-4525-9563-E85989FD77EE}" srcId="{2BD888FE-2542-4D1D-8809-C445D7BC684E}" destId="{BC9202C7-E913-40A6-9B42-846F9B752F5A}" srcOrd="2" destOrd="0" parTransId="{9A69F0A6-A6CB-4697-92E6-ED43C748AFF6}" sibTransId="{D5AD72D9-F82F-4598-A8F7-3D2C3AFFCC10}"/>
    <dgm:cxn modelId="{B6B41025-89CE-4E53-9994-F71F9A2A01D2}" srcId="{A29303E2-1613-4EFC-ACF3-703C0EF73071}" destId="{5A39B892-49C6-4F6E-804D-2311EA1CFB3B}" srcOrd="0" destOrd="0" parTransId="{6B7E0A51-AC92-454A-9A50-DB909690D865}" sibTransId="{B015B15B-C034-4165-9333-75570610B4CA}"/>
    <dgm:cxn modelId="{BD42868E-80C8-4D06-BE3F-5E296DC0D038}" type="presOf" srcId="{0832D2B9-A809-4E64-A24A-52F0CDFAA114}" destId="{354E27B3-8D7D-4399-B8E9-A41705F06702}" srcOrd="0" destOrd="2" presId="urn:microsoft.com/office/officeart/2005/8/layout/hList6"/>
    <dgm:cxn modelId="{60EC405C-37E0-459A-9632-5242D548D8DE}" type="presOf" srcId="{A29303E2-1613-4EFC-ACF3-703C0EF73071}" destId="{3B82564C-7D48-483C-B8C6-A9C3FA0A0268}" srcOrd="0" destOrd="0" presId="urn:microsoft.com/office/officeart/2005/8/layout/hList6"/>
    <dgm:cxn modelId="{19B03671-49DF-4289-B81B-20BEDCB3241D}" srcId="{F62B73C2-D013-4315-AE46-42A9B3EAB138}" destId="{B2134F00-B54A-4B6B-BC94-A48257AAA8F8}" srcOrd="6" destOrd="0" parTransId="{237048D2-0DEA-4B0C-8308-B2806D78B558}" sibTransId="{5B840D21-5E59-413E-BABD-B2CC70579EFA}"/>
    <dgm:cxn modelId="{C932E6E1-C70E-4F1D-BD18-FB51430A248B}" srcId="{A29303E2-1613-4EFC-ACF3-703C0EF73071}" destId="{5C266CDF-79ED-4ACD-92A9-E72543896C28}" srcOrd="3" destOrd="0" parTransId="{357D8DC0-3E25-4BB6-8F05-38DABF4137CB}" sibTransId="{C3DB3B2B-D0EE-4FB1-93D6-5DC1BDC7BCED}"/>
    <dgm:cxn modelId="{0FD48780-7850-44E7-88F4-F6ADBE8E5316}" type="presOf" srcId="{5C266CDF-79ED-4ACD-92A9-E72543896C28}" destId="{3B82564C-7D48-483C-B8C6-A9C3FA0A0268}" srcOrd="0" destOrd="4" presId="urn:microsoft.com/office/officeart/2005/8/layout/hList6"/>
    <dgm:cxn modelId="{F793FA7E-17CA-4DFC-A025-9C5183895A7F}" srcId="{F62B73C2-D013-4315-AE46-42A9B3EAB138}" destId="{CDDEDA27-3938-48E8-9D60-7A0D81960E40}" srcOrd="7" destOrd="0" parTransId="{33D72B20-0E7C-462B-BB30-0CEE160C9231}" sibTransId="{ECAC0916-261E-4A53-947F-43A95B8845A4}"/>
    <dgm:cxn modelId="{B4C61CA3-9EE0-4EF8-B7DB-5D14FE7CC920}" srcId="{F62B73C2-D013-4315-AE46-42A9B3EAB138}" destId="{6F5B2384-A7D9-4398-ACBA-9D2A29D9505C}" srcOrd="3" destOrd="0" parTransId="{79371BBD-38E3-414D-B649-5886C9561B82}" sibTransId="{707D5D4C-BB34-4D56-ACA6-B77458E88DF1}"/>
    <dgm:cxn modelId="{0945F847-4B8B-45FE-A16E-C23F9DC95B01}" type="presParOf" srcId="{8AD51E08-F5AE-48F5-9C8F-42F5FD043B14}" destId="{C435590D-A55F-4638-9D4E-96FE4B8DD941}" srcOrd="0" destOrd="0" presId="urn:microsoft.com/office/officeart/2005/8/layout/hList6"/>
    <dgm:cxn modelId="{B162F549-7918-4E77-82BD-4021B74B1A7A}" type="presParOf" srcId="{8AD51E08-F5AE-48F5-9C8F-42F5FD043B14}" destId="{78200C99-4A13-41E0-89EF-46A095981A20}" srcOrd="1" destOrd="0" presId="urn:microsoft.com/office/officeart/2005/8/layout/hList6"/>
    <dgm:cxn modelId="{0B7E1A1C-856F-47FD-86ED-AA6CC03D3897}" type="presParOf" srcId="{8AD51E08-F5AE-48F5-9C8F-42F5FD043B14}" destId="{3B82564C-7D48-483C-B8C6-A9C3FA0A0268}" srcOrd="2" destOrd="0" presId="urn:microsoft.com/office/officeart/2005/8/layout/hList6"/>
    <dgm:cxn modelId="{6ABBB2AA-526B-4453-8CC9-2E6CF84B6BEC}" type="presParOf" srcId="{8AD51E08-F5AE-48F5-9C8F-42F5FD043B14}" destId="{67FA383D-C54C-4129-A404-D896DCB6A30D}" srcOrd="3" destOrd="0" presId="urn:microsoft.com/office/officeart/2005/8/layout/hList6"/>
    <dgm:cxn modelId="{67F051D9-3C65-44ED-8F77-40E048E0A3E7}" type="presParOf" srcId="{8AD51E08-F5AE-48F5-9C8F-42F5FD043B14}" destId="{354E27B3-8D7D-4399-B8E9-A41705F06702}" srcOrd="4" destOrd="0" presId="urn:microsoft.com/office/officeart/2005/8/layout/hList6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2BD888FE-2542-4D1D-8809-C445D7BC684E}" type="doc">
      <dgm:prSet loTypeId="urn:microsoft.com/office/officeart/2005/8/layout/hList6" loCatId="list" qsTypeId="urn:microsoft.com/office/officeart/2005/8/quickstyle/3d2" qsCatId="3D" csTypeId="urn:microsoft.com/office/officeart/2005/8/colors/accent2_5" csCatId="accent2" phldr="1"/>
      <dgm:spPr/>
      <dgm:t>
        <a:bodyPr/>
        <a:lstStyle/>
        <a:p>
          <a:endParaRPr lang="es-ES"/>
        </a:p>
      </dgm:t>
    </dgm:pt>
    <dgm:pt modelId="{F62B73C2-D013-4315-AE46-42A9B3EAB138}">
      <dgm:prSet phldrT="[Texto]"/>
      <dgm:spPr/>
      <dgm:t>
        <a:bodyPr/>
        <a:lstStyle/>
        <a:p>
          <a:pPr algn="ctr"/>
          <a:r>
            <a:rPr lang="es-ES" dirty="0" smtClean="0"/>
            <a:t>Etiqueta</a:t>
          </a:r>
          <a:endParaRPr lang="es-ES" dirty="0"/>
        </a:p>
      </dgm:t>
    </dgm:pt>
    <dgm:pt modelId="{739EC69B-23DC-40FD-B1CE-7C46D2E72AF6}" type="parTrans" cxnId="{51D0D910-A52C-47EB-A1CD-04C12CFF5D77}">
      <dgm:prSet/>
      <dgm:spPr/>
      <dgm:t>
        <a:bodyPr/>
        <a:lstStyle/>
        <a:p>
          <a:endParaRPr lang="es-ES"/>
        </a:p>
      </dgm:t>
    </dgm:pt>
    <dgm:pt modelId="{B7F06AFA-74D1-45A0-AA23-F6FA5C795DFC}" type="sibTrans" cxnId="{51D0D910-A52C-47EB-A1CD-04C12CFF5D77}">
      <dgm:prSet/>
      <dgm:spPr/>
      <dgm:t>
        <a:bodyPr/>
        <a:lstStyle/>
        <a:p>
          <a:endParaRPr lang="es-ES"/>
        </a:p>
      </dgm:t>
    </dgm:pt>
    <dgm:pt modelId="{90FABA1B-BAC7-4BD3-8EBA-5C452DE1746A}">
      <dgm:prSet phldrT="[Texto]" custT="1"/>
      <dgm:spPr/>
      <dgm:t>
        <a:bodyPr/>
        <a:lstStyle/>
        <a:p>
          <a:pPr algn="l"/>
          <a:r>
            <a:rPr lang="es-ES" sz="2000" dirty="0" smtClean="0"/>
            <a:t>Precio</a:t>
          </a:r>
          <a:endParaRPr lang="es-ES" sz="2000" dirty="0"/>
        </a:p>
      </dgm:t>
    </dgm:pt>
    <dgm:pt modelId="{A09100A7-F40D-428B-BFAA-89783C7D1219}" type="parTrans" cxnId="{21CFF51C-5F19-43B7-BB1E-AD28D0D990F6}">
      <dgm:prSet/>
      <dgm:spPr/>
      <dgm:t>
        <a:bodyPr/>
        <a:lstStyle/>
        <a:p>
          <a:endParaRPr lang="es-ES"/>
        </a:p>
      </dgm:t>
    </dgm:pt>
    <dgm:pt modelId="{151D751E-4CF4-4156-A0E7-5C4FA090692B}" type="sibTrans" cxnId="{21CFF51C-5F19-43B7-BB1E-AD28D0D990F6}">
      <dgm:prSet/>
      <dgm:spPr/>
      <dgm:t>
        <a:bodyPr/>
        <a:lstStyle/>
        <a:p>
          <a:endParaRPr lang="es-ES"/>
        </a:p>
      </dgm:t>
    </dgm:pt>
    <dgm:pt modelId="{BE704AAA-5116-4D20-BC72-B370A21E9CF2}">
      <dgm:prSet phldrT="[Texto]" custT="1"/>
      <dgm:spPr/>
      <dgm:t>
        <a:bodyPr/>
        <a:lstStyle/>
        <a:p>
          <a:pPr algn="l"/>
          <a:r>
            <a:rPr lang="es-ES" sz="2000" dirty="0" smtClean="0"/>
            <a:t>LPN</a:t>
          </a:r>
          <a:endParaRPr lang="es-ES" sz="2000" dirty="0"/>
        </a:p>
      </dgm:t>
    </dgm:pt>
    <dgm:pt modelId="{0BACAB8C-798A-419F-930D-652EB014F7B1}" type="parTrans" cxnId="{60158B1F-85D8-4201-A09F-A5E06A9ED03F}">
      <dgm:prSet/>
      <dgm:spPr/>
      <dgm:t>
        <a:bodyPr/>
        <a:lstStyle/>
        <a:p>
          <a:endParaRPr lang="es-ES"/>
        </a:p>
      </dgm:t>
    </dgm:pt>
    <dgm:pt modelId="{B9860B68-95A3-4E1C-A202-EEC664DDBC60}" type="sibTrans" cxnId="{60158B1F-85D8-4201-A09F-A5E06A9ED03F}">
      <dgm:prSet/>
      <dgm:spPr/>
      <dgm:t>
        <a:bodyPr/>
        <a:lstStyle/>
        <a:p>
          <a:endParaRPr lang="es-ES"/>
        </a:p>
      </dgm:t>
    </dgm:pt>
    <dgm:pt modelId="{A29303E2-1613-4EFC-ACF3-703C0EF73071}">
      <dgm:prSet phldrT="[Texto]"/>
      <dgm:spPr/>
      <dgm:t>
        <a:bodyPr/>
        <a:lstStyle/>
        <a:p>
          <a:pPr algn="ctr"/>
          <a:r>
            <a:rPr lang="es-ES" dirty="0" smtClean="0"/>
            <a:t>Empaque</a:t>
          </a:r>
          <a:endParaRPr lang="es-ES" dirty="0"/>
        </a:p>
      </dgm:t>
    </dgm:pt>
    <dgm:pt modelId="{33682BFC-935B-4C69-8F08-159BA2161449}" type="parTrans" cxnId="{080CF93D-9847-4E7B-BC78-087648AA3831}">
      <dgm:prSet/>
      <dgm:spPr/>
      <dgm:t>
        <a:bodyPr/>
        <a:lstStyle/>
        <a:p>
          <a:endParaRPr lang="es-ES"/>
        </a:p>
      </dgm:t>
    </dgm:pt>
    <dgm:pt modelId="{0149D473-5BD3-470F-ABA7-B8C43CA7BA70}" type="sibTrans" cxnId="{080CF93D-9847-4E7B-BC78-087648AA3831}">
      <dgm:prSet/>
      <dgm:spPr/>
      <dgm:t>
        <a:bodyPr/>
        <a:lstStyle/>
        <a:p>
          <a:endParaRPr lang="es-ES"/>
        </a:p>
      </dgm:t>
    </dgm:pt>
    <dgm:pt modelId="{5A39B892-49C6-4F6E-804D-2311EA1CFB3B}">
      <dgm:prSet phldrT="[Texto]"/>
      <dgm:spPr/>
      <dgm:t>
        <a:bodyPr/>
        <a:lstStyle/>
        <a:p>
          <a:pPr algn="ctr"/>
          <a:r>
            <a:rPr lang="es-ES" dirty="0" smtClean="0"/>
            <a:t>Caja/Sensible</a:t>
          </a:r>
          <a:endParaRPr lang="es-ES" dirty="0"/>
        </a:p>
      </dgm:t>
    </dgm:pt>
    <dgm:pt modelId="{6B7E0A51-AC92-454A-9A50-DB909690D865}" type="parTrans" cxnId="{B6B41025-89CE-4E53-9994-F71F9A2A01D2}">
      <dgm:prSet/>
      <dgm:spPr/>
      <dgm:t>
        <a:bodyPr/>
        <a:lstStyle/>
        <a:p>
          <a:endParaRPr lang="es-ES"/>
        </a:p>
      </dgm:t>
    </dgm:pt>
    <dgm:pt modelId="{B015B15B-C034-4165-9333-75570610B4CA}" type="sibTrans" cxnId="{B6B41025-89CE-4E53-9994-F71F9A2A01D2}">
      <dgm:prSet/>
      <dgm:spPr/>
      <dgm:t>
        <a:bodyPr/>
        <a:lstStyle/>
        <a:p>
          <a:endParaRPr lang="es-ES"/>
        </a:p>
      </dgm:t>
    </dgm:pt>
    <dgm:pt modelId="{5C266CDF-79ED-4ACD-92A9-E72543896C28}">
      <dgm:prSet phldrT="[Texto]"/>
      <dgm:spPr/>
      <dgm:t>
        <a:bodyPr/>
        <a:lstStyle/>
        <a:p>
          <a:pPr algn="l"/>
          <a:endParaRPr lang="es-ES" dirty="0"/>
        </a:p>
      </dgm:t>
    </dgm:pt>
    <dgm:pt modelId="{357D8DC0-3E25-4BB6-8F05-38DABF4137CB}" type="parTrans" cxnId="{C932E6E1-C70E-4F1D-BD18-FB51430A248B}">
      <dgm:prSet/>
      <dgm:spPr/>
      <dgm:t>
        <a:bodyPr/>
        <a:lstStyle/>
        <a:p>
          <a:endParaRPr lang="es-ES"/>
        </a:p>
      </dgm:t>
    </dgm:pt>
    <dgm:pt modelId="{C3DB3B2B-D0EE-4FB1-93D6-5DC1BDC7BCED}" type="sibTrans" cxnId="{C932E6E1-C70E-4F1D-BD18-FB51430A248B}">
      <dgm:prSet/>
      <dgm:spPr/>
      <dgm:t>
        <a:bodyPr/>
        <a:lstStyle/>
        <a:p>
          <a:endParaRPr lang="es-ES"/>
        </a:p>
      </dgm:t>
    </dgm:pt>
    <dgm:pt modelId="{BC9202C7-E913-40A6-9B42-846F9B752F5A}">
      <dgm:prSet phldrT="[Texto]"/>
      <dgm:spPr/>
      <dgm:t>
        <a:bodyPr/>
        <a:lstStyle/>
        <a:p>
          <a:pPr algn="ctr"/>
          <a:r>
            <a:rPr lang="es-ES" dirty="0" smtClean="0"/>
            <a:t>Estiba</a:t>
          </a:r>
          <a:endParaRPr lang="es-ES" dirty="0"/>
        </a:p>
      </dgm:t>
    </dgm:pt>
    <dgm:pt modelId="{9A69F0A6-A6CB-4697-92E6-ED43C748AFF6}" type="parTrans" cxnId="{78048F38-4621-4525-9563-E85989FD77EE}">
      <dgm:prSet/>
      <dgm:spPr/>
      <dgm:t>
        <a:bodyPr/>
        <a:lstStyle/>
        <a:p>
          <a:endParaRPr lang="es-ES"/>
        </a:p>
      </dgm:t>
    </dgm:pt>
    <dgm:pt modelId="{D5AD72D9-F82F-4598-A8F7-3D2C3AFFCC10}" type="sibTrans" cxnId="{78048F38-4621-4525-9563-E85989FD77EE}">
      <dgm:prSet/>
      <dgm:spPr/>
      <dgm:t>
        <a:bodyPr/>
        <a:lstStyle/>
        <a:p>
          <a:endParaRPr lang="es-ES"/>
        </a:p>
      </dgm:t>
    </dgm:pt>
    <dgm:pt modelId="{450A7BF6-9626-44AE-AF95-D8D4BBCC3E6E}">
      <dgm:prSet phldrT="[Texto]"/>
      <dgm:spPr/>
      <dgm:t>
        <a:bodyPr/>
        <a:lstStyle/>
        <a:p>
          <a:pPr algn="l"/>
          <a:r>
            <a:rPr lang="es-ES" dirty="0" smtClean="0"/>
            <a:t>Carga</a:t>
          </a:r>
          <a:endParaRPr lang="es-ES" dirty="0"/>
        </a:p>
      </dgm:t>
    </dgm:pt>
    <dgm:pt modelId="{FB3A34E2-5FEB-45B4-BC67-AC5666BB5A13}" type="parTrans" cxnId="{540EFEE5-CB0B-4B30-8CBF-049A3027022D}">
      <dgm:prSet/>
      <dgm:spPr/>
      <dgm:t>
        <a:bodyPr/>
        <a:lstStyle/>
        <a:p>
          <a:endParaRPr lang="es-ES"/>
        </a:p>
      </dgm:t>
    </dgm:pt>
    <dgm:pt modelId="{D20FE082-3551-4E13-89D7-7D9DA84D7C36}" type="sibTrans" cxnId="{540EFEE5-CB0B-4B30-8CBF-049A3027022D}">
      <dgm:prSet/>
      <dgm:spPr/>
      <dgm:t>
        <a:bodyPr/>
        <a:lstStyle/>
        <a:p>
          <a:endParaRPr lang="es-ES"/>
        </a:p>
      </dgm:t>
    </dgm:pt>
    <dgm:pt modelId="{0832D2B9-A809-4E64-A24A-52F0CDFAA114}">
      <dgm:prSet phldrT="[Texto]"/>
      <dgm:spPr/>
      <dgm:t>
        <a:bodyPr/>
        <a:lstStyle/>
        <a:p>
          <a:pPr algn="l"/>
          <a:r>
            <a:rPr lang="es-ES" dirty="0" smtClean="0"/>
            <a:t>Descarga</a:t>
          </a:r>
          <a:endParaRPr lang="es-ES" dirty="0"/>
        </a:p>
      </dgm:t>
    </dgm:pt>
    <dgm:pt modelId="{42A46060-CC35-4641-A31E-33A6C8ED94D5}" type="parTrans" cxnId="{FB07499D-ADC6-4D19-BE65-87E08361C4DB}">
      <dgm:prSet/>
      <dgm:spPr/>
      <dgm:t>
        <a:bodyPr/>
        <a:lstStyle/>
        <a:p>
          <a:endParaRPr lang="es-ES"/>
        </a:p>
      </dgm:t>
    </dgm:pt>
    <dgm:pt modelId="{57C89B78-FFE0-4B67-BB5D-E20952CA1527}" type="sibTrans" cxnId="{FB07499D-ADC6-4D19-BE65-87E08361C4DB}">
      <dgm:prSet/>
      <dgm:spPr/>
      <dgm:t>
        <a:bodyPr/>
        <a:lstStyle/>
        <a:p>
          <a:endParaRPr lang="es-ES"/>
        </a:p>
      </dgm:t>
    </dgm:pt>
    <dgm:pt modelId="{CDDEDA27-3938-48E8-9D60-7A0D81960E40}">
      <dgm:prSet phldrT="[Texto]"/>
      <dgm:spPr/>
      <dgm:t>
        <a:bodyPr/>
        <a:lstStyle/>
        <a:p>
          <a:pPr algn="l"/>
          <a:endParaRPr lang="es-ES" sz="2700" dirty="0"/>
        </a:p>
      </dgm:t>
    </dgm:pt>
    <dgm:pt modelId="{33D72B20-0E7C-462B-BB30-0CEE160C9231}" type="parTrans" cxnId="{F793FA7E-17CA-4DFC-A025-9C5183895A7F}">
      <dgm:prSet/>
      <dgm:spPr/>
      <dgm:t>
        <a:bodyPr/>
        <a:lstStyle/>
        <a:p>
          <a:endParaRPr lang="es-ES"/>
        </a:p>
      </dgm:t>
    </dgm:pt>
    <dgm:pt modelId="{ECAC0916-261E-4A53-947F-43A95B8845A4}" type="sibTrans" cxnId="{F793FA7E-17CA-4DFC-A025-9C5183895A7F}">
      <dgm:prSet/>
      <dgm:spPr/>
      <dgm:t>
        <a:bodyPr/>
        <a:lstStyle/>
        <a:p>
          <a:endParaRPr lang="es-ES"/>
        </a:p>
      </dgm:t>
    </dgm:pt>
    <dgm:pt modelId="{43A7BF7E-9343-4735-B6A6-791ECBB03815}">
      <dgm:prSet phldrT="[Texto]" custT="1"/>
      <dgm:spPr/>
      <dgm:t>
        <a:bodyPr/>
        <a:lstStyle/>
        <a:p>
          <a:pPr algn="l"/>
          <a:r>
            <a:rPr lang="es-ES" sz="2000" dirty="0" smtClean="0"/>
            <a:t>Big Ticket</a:t>
          </a:r>
          <a:endParaRPr lang="es-ES" sz="2000" dirty="0"/>
        </a:p>
      </dgm:t>
    </dgm:pt>
    <dgm:pt modelId="{B10D7EBA-1356-4940-967B-09311637405B}" type="parTrans" cxnId="{A1ECC8E5-0C0C-4D7D-9C76-2B6211D9692D}">
      <dgm:prSet/>
      <dgm:spPr/>
      <dgm:t>
        <a:bodyPr/>
        <a:lstStyle/>
        <a:p>
          <a:endParaRPr lang="es-ES"/>
        </a:p>
      </dgm:t>
    </dgm:pt>
    <dgm:pt modelId="{AAD2BEF9-E7D9-405E-A083-467F4422B382}" type="sibTrans" cxnId="{A1ECC8E5-0C0C-4D7D-9C76-2B6211D9692D}">
      <dgm:prSet/>
      <dgm:spPr/>
      <dgm:t>
        <a:bodyPr/>
        <a:lstStyle/>
        <a:p>
          <a:endParaRPr lang="es-ES"/>
        </a:p>
      </dgm:t>
    </dgm:pt>
    <dgm:pt modelId="{6F5B2384-A7D9-4398-ACBA-9D2A29D9505C}">
      <dgm:prSet custT="1"/>
      <dgm:spPr/>
      <dgm:t>
        <a:bodyPr/>
        <a:lstStyle/>
        <a:p>
          <a:pPr algn="l"/>
          <a:r>
            <a:rPr lang="es-ES" sz="2000" dirty="0" smtClean="0"/>
            <a:t>NON CON</a:t>
          </a:r>
          <a:endParaRPr lang="es-ES" sz="2000" dirty="0"/>
        </a:p>
      </dgm:t>
    </dgm:pt>
    <dgm:pt modelId="{79371BBD-38E3-414D-B649-5886C9561B82}" type="parTrans" cxnId="{B4C61CA3-9EE0-4EF8-B7DB-5D14FE7CC920}">
      <dgm:prSet/>
      <dgm:spPr/>
      <dgm:t>
        <a:bodyPr/>
        <a:lstStyle/>
        <a:p>
          <a:endParaRPr lang="es-ES"/>
        </a:p>
      </dgm:t>
    </dgm:pt>
    <dgm:pt modelId="{707D5D4C-BB34-4D56-ACA6-B77458E88DF1}" type="sibTrans" cxnId="{B4C61CA3-9EE0-4EF8-B7DB-5D14FE7CC920}">
      <dgm:prSet/>
      <dgm:spPr/>
      <dgm:t>
        <a:bodyPr/>
        <a:lstStyle/>
        <a:p>
          <a:endParaRPr lang="es-ES"/>
        </a:p>
      </dgm:t>
    </dgm:pt>
    <dgm:pt modelId="{6A474EA5-26D2-4129-B599-74E4CFA63C6D}">
      <dgm:prSet custT="1"/>
      <dgm:spPr/>
      <dgm:t>
        <a:bodyPr/>
        <a:lstStyle/>
        <a:p>
          <a:pPr algn="l"/>
          <a:r>
            <a:rPr lang="es-ES" sz="2000" dirty="0" smtClean="0"/>
            <a:t>Parcial</a:t>
          </a:r>
          <a:endParaRPr lang="es-ES" sz="2000" dirty="0"/>
        </a:p>
      </dgm:t>
    </dgm:pt>
    <dgm:pt modelId="{04A5E6A0-81A9-444B-91F5-127EE64640C7}" type="parTrans" cxnId="{CE489B8A-E6B7-4494-A35F-700A8966EE5B}">
      <dgm:prSet/>
      <dgm:spPr/>
      <dgm:t>
        <a:bodyPr/>
        <a:lstStyle/>
        <a:p>
          <a:endParaRPr lang="es-ES"/>
        </a:p>
      </dgm:t>
    </dgm:pt>
    <dgm:pt modelId="{E5A8D469-9E70-42B7-9A30-DC7E6D34E40B}" type="sibTrans" cxnId="{CE489B8A-E6B7-4494-A35F-700A8966EE5B}">
      <dgm:prSet/>
      <dgm:spPr/>
      <dgm:t>
        <a:bodyPr/>
        <a:lstStyle/>
        <a:p>
          <a:endParaRPr lang="es-ES"/>
        </a:p>
      </dgm:t>
    </dgm:pt>
    <dgm:pt modelId="{91889479-34B8-4932-9492-4119D2730E0F}">
      <dgm:prSet custT="1"/>
      <dgm:spPr/>
      <dgm:t>
        <a:bodyPr/>
        <a:lstStyle/>
        <a:p>
          <a:pPr algn="l"/>
          <a:r>
            <a:rPr lang="es-ES" sz="2000" dirty="0" smtClean="0"/>
            <a:t>Marca de  caja</a:t>
          </a:r>
          <a:endParaRPr lang="es-ES" sz="2000" dirty="0"/>
        </a:p>
      </dgm:t>
    </dgm:pt>
    <dgm:pt modelId="{863BA8CF-CEE6-46BD-B5EA-1451AFB5FB82}" type="parTrans" cxnId="{36297800-1424-43B5-A8C9-EFDF1945CBA7}">
      <dgm:prSet/>
      <dgm:spPr/>
      <dgm:t>
        <a:bodyPr/>
        <a:lstStyle/>
        <a:p>
          <a:endParaRPr lang="es-ES"/>
        </a:p>
      </dgm:t>
    </dgm:pt>
    <dgm:pt modelId="{D99894D1-C8A4-481E-B4EE-3336C80D8851}" type="sibTrans" cxnId="{36297800-1424-43B5-A8C9-EFDF1945CBA7}">
      <dgm:prSet/>
      <dgm:spPr/>
      <dgm:t>
        <a:bodyPr/>
        <a:lstStyle/>
        <a:p>
          <a:endParaRPr lang="es-ES"/>
        </a:p>
      </dgm:t>
    </dgm:pt>
    <dgm:pt modelId="{B2134F00-B54A-4B6B-BC94-A48257AAA8F8}">
      <dgm:prSet custT="1"/>
      <dgm:spPr/>
      <dgm:t>
        <a:bodyPr/>
        <a:lstStyle/>
        <a:p>
          <a:pPr algn="l"/>
          <a:r>
            <a:rPr lang="es-ES" sz="2000" dirty="0" smtClean="0"/>
            <a:t>Rótulo</a:t>
          </a:r>
          <a:endParaRPr lang="es-ES" sz="2000" dirty="0"/>
        </a:p>
      </dgm:t>
    </dgm:pt>
    <dgm:pt modelId="{237048D2-0DEA-4B0C-8308-B2806D78B558}" type="parTrans" cxnId="{19B03671-49DF-4289-B81B-20BEDCB3241D}">
      <dgm:prSet/>
      <dgm:spPr/>
      <dgm:t>
        <a:bodyPr/>
        <a:lstStyle/>
        <a:p>
          <a:endParaRPr lang="es-ES"/>
        </a:p>
      </dgm:t>
    </dgm:pt>
    <dgm:pt modelId="{5B840D21-5E59-413E-BABD-B2CC70579EFA}" type="sibTrans" cxnId="{19B03671-49DF-4289-B81B-20BEDCB3241D}">
      <dgm:prSet/>
      <dgm:spPr/>
      <dgm:t>
        <a:bodyPr/>
        <a:lstStyle/>
        <a:p>
          <a:endParaRPr lang="es-ES"/>
        </a:p>
      </dgm:t>
    </dgm:pt>
    <dgm:pt modelId="{0326A55E-40DE-49EE-92DB-C71CB85453C1}">
      <dgm:prSet phldrT="[Texto]"/>
      <dgm:spPr/>
      <dgm:t>
        <a:bodyPr/>
        <a:lstStyle/>
        <a:p>
          <a:pPr algn="l"/>
          <a:r>
            <a:rPr lang="es-ES" dirty="0" smtClean="0"/>
            <a:t>Gran volumen</a:t>
          </a:r>
          <a:endParaRPr lang="es-ES" dirty="0"/>
        </a:p>
      </dgm:t>
    </dgm:pt>
    <dgm:pt modelId="{06950AE5-336E-4A56-B1E8-2CA563267338}" type="parTrans" cxnId="{BA479C8F-F530-41FB-B5EF-43183F3212E9}">
      <dgm:prSet/>
      <dgm:spPr/>
      <dgm:t>
        <a:bodyPr/>
        <a:lstStyle/>
        <a:p>
          <a:endParaRPr lang="es-ES"/>
        </a:p>
      </dgm:t>
    </dgm:pt>
    <dgm:pt modelId="{1A94B0F3-8D27-4621-BD80-CCB85E3270BB}" type="sibTrans" cxnId="{BA479C8F-F530-41FB-B5EF-43183F3212E9}">
      <dgm:prSet/>
      <dgm:spPr/>
      <dgm:t>
        <a:bodyPr/>
        <a:lstStyle/>
        <a:p>
          <a:endParaRPr lang="es-ES"/>
        </a:p>
      </dgm:t>
    </dgm:pt>
    <dgm:pt modelId="{59595FDF-D975-4E92-8645-13D4ACC1C29D}">
      <dgm:prSet phldrT="[Texto]"/>
      <dgm:spPr/>
      <dgm:t>
        <a:bodyPr/>
        <a:lstStyle/>
        <a:p>
          <a:pPr algn="l"/>
          <a:r>
            <a:rPr lang="es-ES" dirty="0" smtClean="0"/>
            <a:t>Colgado</a:t>
          </a:r>
          <a:endParaRPr lang="es-ES" dirty="0"/>
        </a:p>
      </dgm:t>
    </dgm:pt>
    <dgm:pt modelId="{A729DAB5-93F0-43CD-B159-B6C545B35648}" type="parTrans" cxnId="{A1F78D13-6419-49D4-A845-0F66B29AFF14}">
      <dgm:prSet/>
      <dgm:spPr/>
      <dgm:t>
        <a:bodyPr/>
        <a:lstStyle/>
        <a:p>
          <a:endParaRPr lang="es-ES"/>
        </a:p>
      </dgm:t>
    </dgm:pt>
    <dgm:pt modelId="{A574B7DD-54B6-49D2-AFB6-1B1E1CDF0077}" type="sibTrans" cxnId="{A1F78D13-6419-49D4-A845-0F66B29AFF14}">
      <dgm:prSet/>
      <dgm:spPr/>
      <dgm:t>
        <a:bodyPr/>
        <a:lstStyle/>
        <a:p>
          <a:endParaRPr lang="es-ES"/>
        </a:p>
      </dgm:t>
    </dgm:pt>
    <dgm:pt modelId="{8AD51E08-F5AE-48F5-9C8F-42F5FD043B14}" type="pres">
      <dgm:prSet presAssocID="{2BD888FE-2542-4D1D-8809-C445D7BC684E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C435590D-A55F-4638-9D4E-96FE4B8DD941}" type="pres">
      <dgm:prSet presAssocID="{F62B73C2-D013-4315-AE46-42A9B3EAB138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78200C99-4A13-41E0-89EF-46A095981A20}" type="pres">
      <dgm:prSet presAssocID="{B7F06AFA-74D1-45A0-AA23-F6FA5C795DFC}" presName="sibTrans" presStyleCnt="0"/>
      <dgm:spPr/>
      <dgm:t>
        <a:bodyPr/>
        <a:lstStyle/>
        <a:p>
          <a:endParaRPr lang="es-ES"/>
        </a:p>
      </dgm:t>
    </dgm:pt>
    <dgm:pt modelId="{3B82564C-7D48-483C-B8C6-A9C3FA0A0268}" type="pres">
      <dgm:prSet presAssocID="{A29303E2-1613-4EFC-ACF3-703C0EF73071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67FA383D-C54C-4129-A404-D896DCB6A30D}" type="pres">
      <dgm:prSet presAssocID="{0149D473-5BD3-470F-ABA7-B8C43CA7BA70}" presName="sibTrans" presStyleCnt="0"/>
      <dgm:spPr/>
      <dgm:t>
        <a:bodyPr/>
        <a:lstStyle/>
        <a:p>
          <a:endParaRPr lang="es-ES"/>
        </a:p>
      </dgm:t>
    </dgm:pt>
    <dgm:pt modelId="{354E27B3-8D7D-4399-B8E9-A41705F06702}" type="pres">
      <dgm:prSet presAssocID="{BC9202C7-E913-40A6-9B42-846F9B752F5A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1DC2FB5E-A69A-453C-B9A8-DC1709E115A1}" type="presOf" srcId="{5C266CDF-79ED-4ACD-92A9-E72543896C28}" destId="{3B82564C-7D48-483C-B8C6-A9C3FA0A0268}" srcOrd="0" destOrd="4" presId="urn:microsoft.com/office/officeart/2005/8/layout/hList6"/>
    <dgm:cxn modelId="{A1F78D13-6419-49D4-A845-0F66B29AFF14}" srcId="{A29303E2-1613-4EFC-ACF3-703C0EF73071}" destId="{59595FDF-D975-4E92-8645-13D4ACC1C29D}" srcOrd="2" destOrd="0" parTransId="{A729DAB5-93F0-43CD-B159-B6C545B35648}" sibTransId="{A574B7DD-54B6-49D2-AFB6-1B1E1CDF0077}"/>
    <dgm:cxn modelId="{CE489B8A-E6B7-4494-A35F-700A8966EE5B}" srcId="{F62B73C2-D013-4315-AE46-42A9B3EAB138}" destId="{6A474EA5-26D2-4129-B599-74E4CFA63C6D}" srcOrd="4" destOrd="0" parTransId="{04A5E6A0-81A9-444B-91F5-127EE64640C7}" sibTransId="{E5A8D469-9E70-42B7-9A30-DC7E6D34E40B}"/>
    <dgm:cxn modelId="{21CFF51C-5F19-43B7-BB1E-AD28D0D990F6}" srcId="{F62B73C2-D013-4315-AE46-42A9B3EAB138}" destId="{90FABA1B-BAC7-4BD3-8EBA-5C452DE1746A}" srcOrd="0" destOrd="0" parTransId="{A09100A7-F40D-428B-BFAA-89783C7D1219}" sibTransId="{151D751E-4CF4-4156-A0E7-5C4FA090692B}"/>
    <dgm:cxn modelId="{F45012B8-D924-4561-94C2-2343BECE7E3A}" type="presOf" srcId="{59595FDF-D975-4E92-8645-13D4ACC1C29D}" destId="{3B82564C-7D48-483C-B8C6-A9C3FA0A0268}" srcOrd="0" destOrd="3" presId="urn:microsoft.com/office/officeart/2005/8/layout/hList6"/>
    <dgm:cxn modelId="{51D0D910-A52C-47EB-A1CD-04C12CFF5D77}" srcId="{2BD888FE-2542-4D1D-8809-C445D7BC684E}" destId="{F62B73C2-D013-4315-AE46-42A9B3EAB138}" srcOrd="0" destOrd="0" parTransId="{739EC69B-23DC-40FD-B1CE-7C46D2E72AF6}" sibTransId="{B7F06AFA-74D1-45A0-AA23-F6FA5C795DFC}"/>
    <dgm:cxn modelId="{9FF01145-6A10-4809-BEEA-373A0F027DD5}" type="presOf" srcId="{5A39B892-49C6-4F6E-804D-2311EA1CFB3B}" destId="{3B82564C-7D48-483C-B8C6-A9C3FA0A0268}" srcOrd="0" destOrd="1" presId="urn:microsoft.com/office/officeart/2005/8/layout/hList6"/>
    <dgm:cxn modelId="{BA479C8F-F530-41FB-B5EF-43183F3212E9}" srcId="{A29303E2-1613-4EFC-ACF3-703C0EF73071}" destId="{0326A55E-40DE-49EE-92DB-C71CB85453C1}" srcOrd="1" destOrd="0" parTransId="{06950AE5-336E-4A56-B1E8-2CA563267338}" sibTransId="{1A94B0F3-8D27-4621-BD80-CCB85E3270BB}"/>
    <dgm:cxn modelId="{36297800-1424-43B5-A8C9-EFDF1945CBA7}" srcId="{F62B73C2-D013-4315-AE46-42A9B3EAB138}" destId="{91889479-34B8-4932-9492-4119D2730E0F}" srcOrd="5" destOrd="0" parTransId="{863BA8CF-CEE6-46BD-B5EA-1451AFB5FB82}" sibTransId="{D99894D1-C8A4-481E-B4EE-3336C80D8851}"/>
    <dgm:cxn modelId="{60158B1F-85D8-4201-A09F-A5E06A9ED03F}" srcId="{F62B73C2-D013-4315-AE46-42A9B3EAB138}" destId="{BE704AAA-5116-4D20-BC72-B370A21E9CF2}" srcOrd="1" destOrd="0" parTransId="{0BACAB8C-798A-419F-930D-652EB014F7B1}" sibTransId="{B9860B68-95A3-4E1C-A202-EEC664DDBC60}"/>
    <dgm:cxn modelId="{E0F9DA3B-A3D0-4779-A91B-30DAAB6731C2}" type="presOf" srcId="{43A7BF7E-9343-4735-B6A6-791ECBB03815}" destId="{C435590D-A55F-4638-9D4E-96FE4B8DD941}" srcOrd="0" destOrd="3" presId="urn:microsoft.com/office/officeart/2005/8/layout/hList6"/>
    <dgm:cxn modelId="{7807D0EB-A543-4B73-8C36-15A219F81453}" type="presOf" srcId="{F62B73C2-D013-4315-AE46-42A9B3EAB138}" destId="{C435590D-A55F-4638-9D4E-96FE4B8DD941}" srcOrd="0" destOrd="0" presId="urn:microsoft.com/office/officeart/2005/8/layout/hList6"/>
    <dgm:cxn modelId="{BC84A3DB-9943-43E6-A665-B690B7BD0558}" type="presOf" srcId="{0832D2B9-A809-4E64-A24A-52F0CDFAA114}" destId="{354E27B3-8D7D-4399-B8E9-A41705F06702}" srcOrd="0" destOrd="2" presId="urn:microsoft.com/office/officeart/2005/8/layout/hList6"/>
    <dgm:cxn modelId="{F1A4115B-9D83-4142-8CFC-9BDAEB7473F1}" type="presOf" srcId="{6F5B2384-A7D9-4398-ACBA-9D2A29D9505C}" destId="{C435590D-A55F-4638-9D4E-96FE4B8DD941}" srcOrd="0" destOrd="4" presId="urn:microsoft.com/office/officeart/2005/8/layout/hList6"/>
    <dgm:cxn modelId="{540EFEE5-CB0B-4B30-8CBF-049A3027022D}" srcId="{BC9202C7-E913-40A6-9B42-846F9B752F5A}" destId="{450A7BF6-9626-44AE-AF95-D8D4BBCC3E6E}" srcOrd="0" destOrd="0" parTransId="{FB3A34E2-5FEB-45B4-BC67-AC5666BB5A13}" sibTransId="{D20FE082-3551-4E13-89D7-7D9DA84D7C36}"/>
    <dgm:cxn modelId="{A5EA7BDF-B616-49C4-807E-DF3F96AEBC80}" type="presOf" srcId="{B2134F00-B54A-4B6B-BC94-A48257AAA8F8}" destId="{C435590D-A55F-4638-9D4E-96FE4B8DD941}" srcOrd="0" destOrd="7" presId="urn:microsoft.com/office/officeart/2005/8/layout/hList6"/>
    <dgm:cxn modelId="{87DEBC18-CF18-469B-99A8-FE0BDC6E01B3}" type="presOf" srcId="{0326A55E-40DE-49EE-92DB-C71CB85453C1}" destId="{3B82564C-7D48-483C-B8C6-A9C3FA0A0268}" srcOrd="0" destOrd="2" presId="urn:microsoft.com/office/officeart/2005/8/layout/hList6"/>
    <dgm:cxn modelId="{080CF93D-9847-4E7B-BC78-087648AA3831}" srcId="{2BD888FE-2542-4D1D-8809-C445D7BC684E}" destId="{A29303E2-1613-4EFC-ACF3-703C0EF73071}" srcOrd="1" destOrd="0" parTransId="{33682BFC-935B-4C69-8F08-159BA2161449}" sibTransId="{0149D473-5BD3-470F-ABA7-B8C43CA7BA70}"/>
    <dgm:cxn modelId="{72025070-E45F-4F46-BD35-27865E7536DC}" type="presOf" srcId="{CDDEDA27-3938-48E8-9D60-7A0D81960E40}" destId="{C435590D-A55F-4638-9D4E-96FE4B8DD941}" srcOrd="0" destOrd="8" presId="urn:microsoft.com/office/officeart/2005/8/layout/hList6"/>
    <dgm:cxn modelId="{FB07499D-ADC6-4D19-BE65-87E08361C4DB}" srcId="{BC9202C7-E913-40A6-9B42-846F9B752F5A}" destId="{0832D2B9-A809-4E64-A24A-52F0CDFAA114}" srcOrd="1" destOrd="0" parTransId="{42A46060-CC35-4641-A31E-33A6C8ED94D5}" sibTransId="{57C89B78-FFE0-4B67-BB5D-E20952CA1527}"/>
    <dgm:cxn modelId="{CC6D9175-9991-47DD-8CC4-E07A8F52AED8}" type="presOf" srcId="{6A474EA5-26D2-4129-B599-74E4CFA63C6D}" destId="{C435590D-A55F-4638-9D4E-96FE4B8DD941}" srcOrd="0" destOrd="5" presId="urn:microsoft.com/office/officeart/2005/8/layout/hList6"/>
    <dgm:cxn modelId="{C35CAAC3-6E5C-47CF-89F0-898B5F86F998}" type="presOf" srcId="{BC9202C7-E913-40A6-9B42-846F9B752F5A}" destId="{354E27B3-8D7D-4399-B8E9-A41705F06702}" srcOrd="0" destOrd="0" presId="urn:microsoft.com/office/officeart/2005/8/layout/hList6"/>
    <dgm:cxn modelId="{22484085-0967-46D8-BC87-CCCB3209A851}" type="presOf" srcId="{450A7BF6-9626-44AE-AF95-D8D4BBCC3E6E}" destId="{354E27B3-8D7D-4399-B8E9-A41705F06702}" srcOrd="0" destOrd="1" presId="urn:microsoft.com/office/officeart/2005/8/layout/hList6"/>
    <dgm:cxn modelId="{EA6A80E8-1C35-4835-AA63-812FCF6CDEDB}" type="presOf" srcId="{91889479-34B8-4932-9492-4119D2730E0F}" destId="{C435590D-A55F-4638-9D4E-96FE4B8DD941}" srcOrd="0" destOrd="6" presId="urn:microsoft.com/office/officeart/2005/8/layout/hList6"/>
    <dgm:cxn modelId="{A1ECC8E5-0C0C-4D7D-9C76-2B6211D9692D}" srcId="{F62B73C2-D013-4315-AE46-42A9B3EAB138}" destId="{43A7BF7E-9343-4735-B6A6-791ECBB03815}" srcOrd="2" destOrd="0" parTransId="{B10D7EBA-1356-4940-967B-09311637405B}" sibTransId="{AAD2BEF9-E7D9-405E-A083-467F4422B382}"/>
    <dgm:cxn modelId="{EEC697D4-80EE-4BB1-A272-1E6FEA560D38}" type="presOf" srcId="{90FABA1B-BAC7-4BD3-8EBA-5C452DE1746A}" destId="{C435590D-A55F-4638-9D4E-96FE4B8DD941}" srcOrd="0" destOrd="1" presId="urn:microsoft.com/office/officeart/2005/8/layout/hList6"/>
    <dgm:cxn modelId="{78048F38-4621-4525-9563-E85989FD77EE}" srcId="{2BD888FE-2542-4D1D-8809-C445D7BC684E}" destId="{BC9202C7-E913-40A6-9B42-846F9B752F5A}" srcOrd="2" destOrd="0" parTransId="{9A69F0A6-A6CB-4697-92E6-ED43C748AFF6}" sibTransId="{D5AD72D9-F82F-4598-A8F7-3D2C3AFFCC10}"/>
    <dgm:cxn modelId="{B6B41025-89CE-4E53-9994-F71F9A2A01D2}" srcId="{A29303E2-1613-4EFC-ACF3-703C0EF73071}" destId="{5A39B892-49C6-4F6E-804D-2311EA1CFB3B}" srcOrd="0" destOrd="0" parTransId="{6B7E0A51-AC92-454A-9A50-DB909690D865}" sibTransId="{B015B15B-C034-4165-9333-75570610B4CA}"/>
    <dgm:cxn modelId="{790BC854-24E2-43F5-809A-66574037DE2F}" type="presOf" srcId="{2BD888FE-2542-4D1D-8809-C445D7BC684E}" destId="{8AD51E08-F5AE-48F5-9C8F-42F5FD043B14}" srcOrd="0" destOrd="0" presId="urn:microsoft.com/office/officeart/2005/8/layout/hList6"/>
    <dgm:cxn modelId="{3175FDEA-D167-4583-BA30-630D24998BFF}" type="presOf" srcId="{BE704AAA-5116-4D20-BC72-B370A21E9CF2}" destId="{C435590D-A55F-4638-9D4E-96FE4B8DD941}" srcOrd="0" destOrd="2" presId="urn:microsoft.com/office/officeart/2005/8/layout/hList6"/>
    <dgm:cxn modelId="{777C1363-D468-4884-B256-1B1A6A443CDC}" type="presOf" srcId="{A29303E2-1613-4EFC-ACF3-703C0EF73071}" destId="{3B82564C-7D48-483C-B8C6-A9C3FA0A0268}" srcOrd="0" destOrd="0" presId="urn:microsoft.com/office/officeart/2005/8/layout/hList6"/>
    <dgm:cxn modelId="{19B03671-49DF-4289-B81B-20BEDCB3241D}" srcId="{F62B73C2-D013-4315-AE46-42A9B3EAB138}" destId="{B2134F00-B54A-4B6B-BC94-A48257AAA8F8}" srcOrd="6" destOrd="0" parTransId="{237048D2-0DEA-4B0C-8308-B2806D78B558}" sibTransId="{5B840D21-5E59-413E-BABD-B2CC70579EFA}"/>
    <dgm:cxn modelId="{C932E6E1-C70E-4F1D-BD18-FB51430A248B}" srcId="{A29303E2-1613-4EFC-ACF3-703C0EF73071}" destId="{5C266CDF-79ED-4ACD-92A9-E72543896C28}" srcOrd="3" destOrd="0" parTransId="{357D8DC0-3E25-4BB6-8F05-38DABF4137CB}" sibTransId="{C3DB3B2B-D0EE-4FB1-93D6-5DC1BDC7BCED}"/>
    <dgm:cxn modelId="{B4C61CA3-9EE0-4EF8-B7DB-5D14FE7CC920}" srcId="{F62B73C2-D013-4315-AE46-42A9B3EAB138}" destId="{6F5B2384-A7D9-4398-ACBA-9D2A29D9505C}" srcOrd="3" destOrd="0" parTransId="{79371BBD-38E3-414D-B649-5886C9561B82}" sibTransId="{707D5D4C-BB34-4D56-ACA6-B77458E88DF1}"/>
    <dgm:cxn modelId="{F793FA7E-17CA-4DFC-A025-9C5183895A7F}" srcId="{F62B73C2-D013-4315-AE46-42A9B3EAB138}" destId="{CDDEDA27-3938-48E8-9D60-7A0D81960E40}" srcOrd="7" destOrd="0" parTransId="{33D72B20-0E7C-462B-BB30-0CEE160C9231}" sibTransId="{ECAC0916-261E-4A53-947F-43A95B8845A4}"/>
    <dgm:cxn modelId="{664AFD81-A78E-465B-A121-215244EE3594}" type="presParOf" srcId="{8AD51E08-F5AE-48F5-9C8F-42F5FD043B14}" destId="{C435590D-A55F-4638-9D4E-96FE4B8DD941}" srcOrd="0" destOrd="0" presId="urn:microsoft.com/office/officeart/2005/8/layout/hList6"/>
    <dgm:cxn modelId="{3F75266A-8898-42AB-94C9-A95554A043D0}" type="presParOf" srcId="{8AD51E08-F5AE-48F5-9C8F-42F5FD043B14}" destId="{78200C99-4A13-41E0-89EF-46A095981A20}" srcOrd="1" destOrd="0" presId="urn:microsoft.com/office/officeart/2005/8/layout/hList6"/>
    <dgm:cxn modelId="{DF40DA5D-F885-4BEC-8A89-0ABC41B566C0}" type="presParOf" srcId="{8AD51E08-F5AE-48F5-9C8F-42F5FD043B14}" destId="{3B82564C-7D48-483C-B8C6-A9C3FA0A0268}" srcOrd="2" destOrd="0" presId="urn:microsoft.com/office/officeart/2005/8/layout/hList6"/>
    <dgm:cxn modelId="{A34AE9FE-354E-4838-9922-145ECDDABCEE}" type="presParOf" srcId="{8AD51E08-F5AE-48F5-9C8F-42F5FD043B14}" destId="{67FA383D-C54C-4129-A404-D896DCB6A30D}" srcOrd="3" destOrd="0" presId="urn:microsoft.com/office/officeart/2005/8/layout/hList6"/>
    <dgm:cxn modelId="{47906A81-1861-4E19-A58C-26E92A6C38D1}" type="presParOf" srcId="{8AD51E08-F5AE-48F5-9C8F-42F5FD043B14}" destId="{354E27B3-8D7D-4399-B8E9-A41705F06702}" srcOrd="4" destOrd="0" presId="urn:microsoft.com/office/officeart/2005/8/layout/hList6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84CC5DC3-C92C-4901-8DFA-3B2211CCCB6A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9504E73F-6150-495D-9C7A-617836EDEC8E}">
      <dgm:prSet custT="1"/>
      <dgm:spPr/>
      <dgm:t>
        <a:bodyPr/>
        <a:lstStyle/>
        <a:p>
          <a:pPr rtl="0"/>
          <a:r>
            <a:rPr lang="es-ES" sz="2000" u="sng" dirty="0" smtClean="0"/>
            <a:t>Mercadería </a:t>
          </a:r>
          <a:r>
            <a:rPr lang="es-ES" sz="2000" u="sng" dirty="0" err="1" smtClean="0"/>
            <a:t>predistribuida</a:t>
          </a:r>
          <a:r>
            <a:rPr lang="es-ES" sz="2000" dirty="0" smtClean="0"/>
            <a:t>; la carga dentro del camión se debe ordenar por sucursal de destino y luego por OC.</a:t>
          </a:r>
          <a:endParaRPr lang="es-ES" sz="2000" dirty="0"/>
        </a:p>
      </dgm:t>
    </dgm:pt>
    <dgm:pt modelId="{EA3EB294-11F5-4640-BEE6-9634C8C1CDC8}" type="parTrans" cxnId="{2813D14D-2156-49A3-9232-EB57C573B181}">
      <dgm:prSet/>
      <dgm:spPr/>
      <dgm:t>
        <a:bodyPr/>
        <a:lstStyle/>
        <a:p>
          <a:endParaRPr lang="es-ES"/>
        </a:p>
      </dgm:t>
    </dgm:pt>
    <dgm:pt modelId="{CE1BF75F-38B5-4929-BF49-01AC9842A231}" type="sibTrans" cxnId="{2813D14D-2156-49A3-9232-EB57C573B181}">
      <dgm:prSet/>
      <dgm:spPr/>
      <dgm:t>
        <a:bodyPr/>
        <a:lstStyle/>
        <a:p>
          <a:endParaRPr lang="es-ES"/>
        </a:p>
      </dgm:t>
    </dgm:pt>
    <dgm:pt modelId="{3EEC9D61-9FE3-442A-9FA7-8E2E59C0A054}">
      <dgm:prSet custT="1"/>
      <dgm:spPr/>
      <dgm:t>
        <a:bodyPr/>
        <a:lstStyle/>
        <a:p>
          <a:pPr rtl="0"/>
          <a:r>
            <a:rPr lang="es-ES" sz="2000" u="sng" dirty="0" smtClean="0"/>
            <a:t>Mercadería almacenaje</a:t>
          </a:r>
          <a:r>
            <a:rPr lang="es-ES" sz="2000" dirty="0" smtClean="0"/>
            <a:t>;  la carga se debe ordenar por OC, estilo, color  y SKU. </a:t>
          </a:r>
          <a:endParaRPr lang="es-ES" sz="2000" dirty="0"/>
        </a:p>
      </dgm:t>
    </dgm:pt>
    <dgm:pt modelId="{3326D081-36C8-4B7C-9F15-F7783138374A}" type="parTrans" cxnId="{054C429F-6A34-471E-A274-1A4DD41A4E39}">
      <dgm:prSet/>
      <dgm:spPr/>
      <dgm:t>
        <a:bodyPr/>
        <a:lstStyle/>
        <a:p>
          <a:endParaRPr lang="es-ES"/>
        </a:p>
      </dgm:t>
    </dgm:pt>
    <dgm:pt modelId="{607FAB60-93CC-49A1-8E5D-7B3DA2392D0C}" type="sibTrans" cxnId="{054C429F-6A34-471E-A274-1A4DD41A4E39}">
      <dgm:prSet/>
      <dgm:spPr/>
      <dgm:t>
        <a:bodyPr/>
        <a:lstStyle/>
        <a:p>
          <a:endParaRPr lang="es-ES"/>
        </a:p>
      </dgm:t>
    </dgm:pt>
    <dgm:pt modelId="{C5527DF2-6D6E-4BFF-9539-EC150BF58637}">
      <dgm:prSet custT="1"/>
      <dgm:spPr/>
      <dgm:t>
        <a:bodyPr/>
        <a:lstStyle/>
        <a:p>
          <a:pPr rtl="0"/>
          <a:r>
            <a:rPr lang="es-ES" sz="2000" u="sng" dirty="0" smtClean="0"/>
            <a:t>Diferentes métodos de distribución</a:t>
          </a:r>
          <a:r>
            <a:rPr lang="es-ES" sz="2000" dirty="0" smtClean="0"/>
            <a:t>; se debe cargar  en  el  fondo  del  camión  la mercadería  de  almacenaje  y  en  la  cola  del camión la </a:t>
          </a:r>
          <a:r>
            <a:rPr lang="es-ES" sz="2000" dirty="0" err="1" smtClean="0"/>
            <a:t>predistribuida</a:t>
          </a:r>
          <a:r>
            <a:rPr lang="es-ES" sz="2000" dirty="0" smtClean="0"/>
            <a:t>. </a:t>
          </a:r>
          <a:endParaRPr lang="es-ES" sz="2000" dirty="0"/>
        </a:p>
      </dgm:t>
    </dgm:pt>
    <dgm:pt modelId="{C21AA378-F06C-409C-99D1-BA9B37293D42}" type="parTrans" cxnId="{218DEF39-C51F-4F26-9775-72626DC277DF}">
      <dgm:prSet/>
      <dgm:spPr/>
      <dgm:t>
        <a:bodyPr/>
        <a:lstStyle/>
        <a:p>
          <a:endParaRPr lang="es-ES"/>
        </a:p>
      </dgm:t>
    </dgm:pt>
    <dgm:pt modelId="{E95BBDDC-6EEB-4BE2-8719-640662E490DF}" type="sibTrans" cxnId="{218DEF39-C51F-4F26-9775-72626DC277DF}">
      <dgm:prSet/>
      <dgm:spPr/>
      <dgm:t>
        <a:bodyPr/>
        <a:lstStyle/>
        <a:p>
          <a:endParaRPr lang="es-ES"/>
        </a:p>
      </dgm:t>
    </dgm:pt>
    <dgm:pt modelId="{D38559F2-4AB9-4465-8F4D-BD31DAC517FF}">
      <dgm:prSet custT="1"/>
      <dgm:spPr/>
      <dgm:t>
        <a:bodyPr/>
        <a:lstStyle/>
        <a:p>
          <a:pPr rtl="0"/>
          <a:r>
            <a:rPr lang="es-ES" sz="2000" dirty="0" smtClean="0"/>
            <a:t>Todos los LPN deben mirar hacia la puerta del camión. </a:t>
          </a:r>
          <a:endParaRPr lang="es-ES" sz="2000" dirty="0"/>
        </a:p>
      </dgm:t>
    </dgm:pt>
    <dgm:pt modelId="{9AC7E049-BFE2-46E2-BA31-E432F5F2BCD5}" type="parTrans" cxnId="{49492149-02AD-46BC-9AF2-038AB8D1591A}">
      <dgm:prSet/>
      <dgm:spPr/>
      <dgm:t>
        <a:bodyPr/>
        <a:lstStyle/>
        <a:p>
          <a:endParaRPr lang="es-ES"/>
        </a:p>
      </dgm:t>
    </dgm:pt>
    <dgm:pt modelId="{B84CFDF8-071E-41A8-B376-9EF1704C9CBA}" type="sibTrans" cxnId="{49492149-02AD-46BC-9AF2-038AB8D1591A}">
      <dgm:prSet/>
      <dgm:spPr/>
      <dgm:t>
        <a:bodyPr/>
        <a:lstStyle/>
        <a:p>
          <a:endParaRPr lang="es-ES"/>
        </a:p>
      </dgm:t>
    </dgm:pt>
    <dgm:pt modelId="{AFB7A108-AF69-4CAB-987B-52CD68BD4591}">
      <dgm:prSet custT="1"/>
      <dgm:spPr/>
      <dgm:t>
        <a:bodyPr/>
        <a:lstStyle/>
        <a:p>
          <a:pPr rtl="0"/>
          <a:r>
            <a:rPr lang="es-ES" sz="2000" dirty="0" smtClean="0"/>
            <a:t>Los camiones deben  ser cerrados por  todos  sus  lados.</a:t>
          </a:r>
          <a:endParaRPr lang="es-ES" sz="2000" dirty="0"/>
        </a:p>
      </dgm:t>
    </dgm:pt>
    <dgm:pt modelId="{59F10236-6B32-493C-AD70-75D975636D89}" type="parTrans" cxnId="{046EBE8A-6644-4216-BCB1-54EC4CF4F2DA}">
      <dgm:prSet/>
      <dgm:spPr/>
      <dgm:t>
        <a:bodyPr/>
        <a:lstStyle/>
        <a:p>
          <a:endParaRPr lang="es-ES"/>
        </a:p>
      </dgm:t>
    </dgm:pt>
    <dgm:pt modelId="{06DE7280-4AF8-4D70-9373-ADD9C0C55973}" type="sibTrans" cxnId="{046EBE8A-6644-4216-BCB1-54EC4CF4F2DA}">
      <dgm:prSet/>
      <dgm:spPr/>
      <dgm:t>
        <a:bodyPr/>
        <a:lstStyle/>
        <a:p>
          <a:endParaRPr lang="es-ES"/>
        </a:p>
      </dgm:t>
    </dgm:pt>
    <dgm:pt modelId="{EB423B63-9102-4A20-9368-20BDFD9373D9}" type="pres">
      <dgm:prSet presAssocID="{84CC5DC3-C92C-4901-8DFA-3B2211CCCB6A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8BC98158-BB2D-446D-8EC6-BB7DF2159768}" type="pres">
      <dgm:prSet presAssocID="{9504E73F-6150-495D-9C7A-617836EDEC8E}" presName="parentText" presStyleLbl="node1" presStyleIdx="0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323583BC-B4E0-40EC-B3A2-5BE03FBF49C9}" type="pres">
      <dgm:prSet presAssocID="{CE1BF75F-38B5-4929-BF49-01AC9842A231}" presName="spacer" presStyleCnt="0"/>
      <dgm:spPr/>
    </dgm:pt>
    <dgm:pt modelId="{6F51409D-FEB4-4CFA-9CBA-1C366FD69A25}" type="pres">
      <dgm:prSet presAssocID="{3EEC9D61-9FE3-442A-9FA7-8E2E59C0A054}" presName="parentText" presStyleLbl="node1" presStyleIdx="1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EB29B6F8-BA8A-4C01-B81B-53F886D8077B}" type="pres">
      <dgm:prSet presAssocID="{607FAB60-93CC-49A1-8E5D-7B3DA2392D0C}" presName="spacer" presStyleCnt="0"/>
      <dgm:spPr/>
    </dgm:pt>
    <dgm:pt modelId="{EC0D13C6-68C7-4379-9E2E-5621EF42ED93}" type="pres">
      <dgm:prSet presAssocID="{C5527DF2-6D6E-4BFF-9539-EC150BF58637}" presName="parentText" presStyleLbl="node1" presStyleIdx="2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720DE3B2-1BAD-47A0-800B-FEE3E2CCD922}" type="pres">
      <dgm:prSet presAssocID="{E95BBDDC-6EEB-4BE2-8719-640662E490DF}" presName="spacer" presStyleCnt="0"/>
      <dgm:spPr/>
    </dgm:pt>
    <dgm:pt modelId="{ED178976-E785-4144-80EC-8F1939A6CDF7}" type="pres">
      <dgm:prSet presAssocID="{D38559F2-4AB9-4465-8F4D-BD31DAC517FF}" presName="parentText" presStyleLbl="node1" presStyleIdx="3" presStyleCnt="5" custScaleY="58940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6999841A-78A3-4FD8-A3B4-60E705E59AA5}" type="pres">
      <dgm:prSet presAssocID="{B84CFDF8-071E-41A8-B376-9EF1704C9CBA}" presName="spacer" presStyleCnt="0"/>
      <dgm:spPr/>
    </dgm:pt>
    <dgm:pt modelId="{310CB86E-3094-48A9-8423-17F0328F9ACC}" type="pres">
      <dgm:prSet presAssocID="{AFB7A108-AF69-4CAB-987B-52CD68BD4591}" presName="parentText" presStyleLbl="node1" presStyleIdx="4" presStyleCnt="5" custScaleY="55432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2813D14D-2156-49A3-9232-EB57C573B181}" srcId="{84CC5DC3-C92C-4901-8DFA-3B2211CCCB6A}" destId="{9504E73F-6150-495D-9C7A-617836EDEC8E}" srcOrd="0" destOrd="0" parTransId="{EA3EB294-11F5-4640-BEE6-9634C8C1CDC8}" sibTransId="{CE1BF75F-38B5-4929-BF49-01AC9842A231}"/>
    <dgm:cxn modelId="{054C429F-6A34-471E-A274-1A4DD41A4E39}" srcId="{84CC5DC3-C92C-4901-8DFA-3B2211CCCB6A}" destId="{3EEC9D61-9FE3-442A-9FA7-8E2E59C0A054}" srcOrd="1" destOrd="0" parTransId="{3326D081-36C8-4B7C-9F15-F7783138374A}" sibTransId="{607FAB60-93CC-49A1-8E5D-7B3DA2392D0C}"/>
    <dgm:cxn modelId="{EA1E1519-5898-410D-87A8-9A9BAC0BECB0}" type="presOf" srcId="{9504E73F-6150-495D-9C7A-617836EDEC8E}" destId="{8BC98158-BB2D-446D-8EC6-BB7DF2159768}" srcOrd="0" destOrd="0" presId="urn:microsoft.com/office/officeart/2005/8/layout/vList2"/>
    <dgm:cxn modelId="{8075FBAC-2F36-4D5B-A1AA-FE1246BA25D6}" type="presOf" srcId="{D38559F2-4AB9-4465-8F4D-BD31DAC517FF}" destId="{ED178976-E785-4144-80EC-8F1939A6CDF7}" srcOrd="0" destOrd="0" presId="urn:microsoft.com/office/officeart/2005/8/layout/vList2"/>
    <dgm:cxn modelId="{22EFF518-F92D-4E3C-AFBC-631531479B9B}" type="presOf" srcId="{AFB7A108-AF69-4CAB-987B-52CD68BD4591}" destId="{310CB86E-3094-48A9-8423-17F0328F9ACC}" srcOrd="0" destOrd="0" presId="urn:microsoft.com/office/officeart/2005/8/layout/vList2"/>
    <dgm:cxn modelId="{C4BE3F9E-D48C-4ACE-B21D-E54DB2FC1A4E}" type="presOf" srcId="{3EEC9D61-9FE3-442A-9FA7-8E2E59C0A054}" destId="{6F51409D-FEB4-4CFA-9CBA-1C366FD69A25}" srcOrd="0" destOrd="0" presId="urn:microsoft.com/office/officeart/2005/8/layout/vList2"/>
    <dgm:cxn modelId="{046EBE8A-6644-4216-BCB1-54EC4CF4F2DA}" srcId="{84CC5DC3-C92C-4901-8DFA-3B2211CCCB6A}" destId="{AFB7A108-AF69-4CAB-987B-52CD68BD4591}" srcOrd="4" destOrd="0" parTransId="{59F10236-6B32-493C-AD70-75D975636D89}" sibTransId="{06DE7280-4AF8-4D70-9373-ADD9C0C55973}"/>
    <dgm:cxn modelId="{218DEF39-C51F-4F26-9775-72626DC277DF}" srcId="{84CC5DC3-C92C-4901-8DFA-3B2211CCCB6A}" destId="{C5527DF2-6D6E-4BFF-9539-EC150BF58637}" srcOrd="2" destOrd="0" parTransId="{C21AA378-F06C-409C-99D1-BA9B37293D42}" sibTransId="{E95BBDDC-6EEB-4BE2-8719-640662E490DF}"/>
    <dgm:cxn modelId="{5FB21C13-5BAF-4797-8398-CE1C4CF3D33F}" type="presOf" srcId="{C5527DF2-6D6E-4BFF-9539-EC150BF58637}" destId="{EC0D13C6-68C7-4379-9E2E-5621EF42ED93}" srcOrd="0" destOrd="0" presId="urn:microsoft.com/office/officeart/2005/8/layout/vList2"/>
    <dgm:cxn modelId="{49492149-02AD-46BC-9AF2-038AB8D1591A}" srcId="{84CC5DC3-C92C-4901-8DFA-3B2211CCCB6A}" destId="{D38559F2-4AB9-4465-8F4D-BD31DAC517FF}" srcOrd="3" destOrd="0" parTransId="{9AC7E049-BFE2-46E2-BA31-E432F5F2BCD5}" sibTransId="{B84CFDF8-071E-41A8-B376-9EF1704C9CBA}"/>
    <dgm:cxn modelId="{946C9C51-D8A3-4D06-9950-9F108293EFF9}" type="presOf" srcId="{84CC5DC3-C92C-4901-8DFA-3B2211CCCB6A}" destId="{EB423B63-9102-4A20-9368-20BDFD9373D9}" srcOrd="0" destOrd="0" presId="urn:microsoft.com/office/officeart/2005/8/layout/vList2"/>
    <dgm:cxn modelId="{2B83EDFE-E431-47DA-905F-0B8F0D593266}" type="presParOf" srcId="{EB423B63-9102-4A20-9368-20BDFD9373D9}" destId="{8BC98158-BB2D-446D-8EC6-BB7DF2159768}" srcOrd="0" destOrd="0" presId="urn:microsoft.com/office/officeart/2005/8/layout/vList2"/>
    <dgm:cxn modelId="{33E9E16C-DB90-4138-932F-CBFC37734386}" type="presParOf" srcId="{EB423B63-9102-4A20-9368-20BDFD9373D9}" destId="{323583BC-B4E0-40EC-B3A2-5BE03FBF49C9}" srcOrd="1" destOrd="0" presId="urn:microsoft.com/office/officeart/2005/8/layout/vList2"/>
    <dgm:cxn modelId="{A53F062D-23D6-4A9F-AB46-4A65EA13DA7D}" type="presParOf" srcId="{EB423B63-9102-4A20-9368-20BDFD9373D9}" destId="{6F51409D-FEB4-4CFA-9CBA-1C366FD69A25}" srcOrd="2" destOrd="0" presId="urn:microsoft.com/office/officeart/2005/8/layout/vList2"/>
    <dgm:cxn modelId="{20E71407-845C-487F-B89C-077CC121D9FE}" type="presParOf" srcId="{EB423B63-9102-4A20-9368-20BDFD9373D9}" destId="{EB29B6F8-BA8A-4C01-B81B-53F886D8077B}" srcOrd="3" destOrd="0" presId="urn:microsoft.com/office/officeart/2005/8/layout/vList2"/>
    <dgm:cxn modelId="{BD763354-06D0-4896-AA7D-C360E33E074E}" type="presParOf" srcId="{EB423B63-9102-4A20-9368-20BDFD9373D9}" destId="{EC0D13C6-68C7-4379-9E2E-5621EF42ED93}" srcOrd="4" destOrd="0" presId="urn:microsoft.com/office/officeart/2005/8/layout/vList2"/>
    <dgm:cxn modelId="{8AC85402-3400-4321-B93A-6A527C273FF4}" type="presParOf" srcId="{EB423B63-9102-4A20-9368-20BDFD9373D9}" destId="{720DE3B2-1BAD-47A0-800B-FEE3E2CCD922}" srcOrd="5" destOrd="0" presId="urn:microsoft.com/office/officeart/2005/8/layout/vList2"/>
    <dgm:cxn modelId="{3ABE92B9-5DAC-4876-AD6E-57EB8038F2F5}" type="presParOf" srcId="{EB423B63-9102-4A20-9368-20BDFD9373D9}" destId="{ED178976-E785-4144-80EC-8F1939A6CDF7}" srcOrd="6" destOrd="0" presId="urn:microsoft.com/office/officeart/2005/8/layout/vList2"/>
    <dgm:cxn modelId="{BCC34704-594A-41D7-B5DD-1E504150A484}" type="presParOf" srcId="{EB423B63-9102-4A20-9368-20BDFD9373D9}" destId="{6999841A-78A3-4FD8-A3B4-60E705E59AA5}" srcOrd="7" destOrd="0" presId="urn:microsoft.com/office/officeart/2005/8/layout/vList2"/>
    <dgm:cxn modelId="{B2F13D99-0F11-4918-9CE7-28D181C8B1C3}" type="presParOf" srcId="{EB423B63-9102-4A20-9368-20BDFD9373D9}" destId="{310CB86E-3094-48A9-8423-17F0328F9ACC}" srcOrd="8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AC7F4795-3BC0-4832-9B83-01D4E6475778}" type="doc">
      <dgm:prSet loTypeId="urn:microsoft.com/office/officeart/2005/8/layout/lProcess2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CA9969A2-2B6D-4797-8F83-77CDB4F750B7}">
      <dgm:prSet phldrT="[Texto]" custT="1"/>
      <dgm:spPr/>
      <dgm:t>
        <a:bodyPr/>
        <a:lstStyle/>
        <a:p>
          <a:r>
            <a:rPr lang="es-ES" sz="3600" dirty="0" smtClean="0"/>
            <a:t>Precio</a:t>
          </a:r>
          <a:endParaRPr lang="es-ES" sz="3600" dirty="0"/>
        </a:p>
      </dgm:t>
    </dgm:pt>
    <dgm:pt modelId="{35CDCA62-248B-48B4-9279-9F5EE17B88C9}" type="parTrans" cxnId="{8569C321-A358-41B5-8A4A-4E3DEE0D7B83}">
      <dgm:prSet/>
      <dgm:spPr/>
      <dgm:t>
        <a:bodyPr/>
        <a:lstStyle/>
        <a:p>
          <a:endParaRPr lang="es-ES"/>
        </a:p>
      </dgm:t>
    </dgm:pt>
    <dgm:pt modelId="{21C3CA1A-FF3F-4A70-9813-E5C949B55ED9}" type="sibTrans" cxnId="{8569C321-A358-41B5-8A4A-4E3DEE0D7B83}">
      <dgm:prSet/>
      <dgm:spPr/>
      <dgm:t>
        <a:bodyPr/>
        <a:lstStyle/>
        <a:p>
          <a:endParaRPr lang="es-ES"/>
        </a:p>
      </dgm:t>
    </dgm:pt>
    <dgm:pt modelId="{A89F7E21-A071-4D5F-AD25-EBBCAB0908AE}">
      <dgm:prSet phldrT="[Texto]" custT="1"/>
      <dgm:spPr/>
      <dgm:t>
        <a:bodyPr/>
        <a:lstStyle/>
        <a:p>
          <a:r>
            <a:rPr lang="es-ES" sz="3600" dirty="0" smtClean="0"/>
            <a:t>Cuidado</a:t>
          </a:r>
          <a:endParaRPr lang="es-ES" sz="3600" dirty="0"/>
        </a:p>
      </dgm:t>
    </dgm:pt>
    <dgm:pt modelId="{517C948A-79F4-4CFA-9E22-9E5387355F7C}" type="sibTrans" cxnId="{6AF083F3-D501-4E6F-B3B4-9ABA8006427A}">
      <dgm:prSet/>
      <dgm:spPr/>
      <dgm:t>
        <a:bodyPr/>
        <a:lstStyle/>
        <a:p>
          <a:endParaRPr lang="es-ES"/>
        </a:p>
      </dgm:t>
    </dgm:pt>
    <dgm:pt modelId="{D314DAC9-73D7-4FE8-A1D9-EC8B8BC6E970}" type="parTrans" cxnId="{6AF083F3-D501-4E6F-B3B4-9ABA8006427A}">
      <dgm:prSet/>
      <dgm:spPr/>
      <dgm:t>
        <a:bodyPr/>
        <a:lstStyle/>
        <a:p>
          <a:endParaRPr lang="es-ES"/>
        </a:p>
      </dgm:t>
    </dgm:pt>
    <dgm:pt modelId="{228BE7DC-55A2-4918-A3B7-B8D65AEFCDDA}">
      <dgm:prSet phldrT="[Texto]"/>
      <dgm:spPr/>
      <dgm:t>
        <a:bodyPr/>
        <a:lstStyle/>
        <a:p>
          <a:r>
            <a:rPr lang="es-ES" dirty="0" smtClean="0"/>
            <a:t>En el zapato y en la caja.</a:t>
          </a:r>
          <a:endParaRPr lang="es-ES" dirty="0"/>
        </a:p>
      </dgm:t>
    </dgm:pt>
    <dgm:pt modelId="{A26C2AE7-9CA8-437F-914F-B0ABA15B0FB6}" type="parTrans" cxnId="{C81EF675-9FA7-427E-83CF-13CE0457CFCA}">
      <dgm:prSet/>
      <dgm:spPr/>
      <dgm:t>
        <a:bodyPr/>
        <a:lstStyle/>
        <a:p>
          <a:endParaRPr lang="es-ES"/>
        </a:p>
      </dgm:t>
    </dgm:pt>
    <dgm:pt modelId="{1343AD79-1CF4-420A-9CB5-C990A520DC40}" type="sibTrans" cxnId="{C81EF675-9FA7-427E-83CF-13CE0457CFCA}">
      <dgm:prSet/>
      <dgm:spPr/>
      <dgm:t>
        <a:bodyPr/>
        <a:lstStyle/>
        <a:p>
          <a:endParaRPr lang="es-ES"/>
        </a:p>
      </dgm:t>
    </dgm:pt>
    <dgm:pt modelId="{A95D20FD-F23A-4ED1-88C7-2695BFC48A66}">
      <dgm:prSet phldrT="[Texto]"/>
      <dgm:spPr/>
      <dgm:t>
        <a:bodyPr/>
        <a:lstStyle/>
        <a:p>
          <a:r>
            <a:rPr lang="es-ES" dirty="0" smtClean="0"/>
            <a:t>Zapato: pegado en la planta derecha.</a:t>
          </a:r>
          <a:endParaRPr lang="es-ES" dirty="0"/>
        </a:p>
      </dgm:t>
    </dgm:pt>
    <dgm:pt modelId="{49DF6D2A-A154-48DB-A6A0-614F23D56331}" type="parTrans" cxnId="{A50FEAED-4ED9-4B89-9C46-36DBA9CFBF93}">
      <dgm:prSet/>
      <dgm:spPr/>
      <dgm:t>
        <a:bodyPr/>
        <a:lstStyle/>
        <a:p>
          <a:endParaRPr lang="es-ES"/>
        </a:p>
      </dgm:t>
    </dgm:pt>
    <dgm:pt modelId="{CAF5B074-B4E3-45FE-9B29-941090E7BB5A}" type="sibTrans" cxnId="{A50FEAED-4ED9-4B89-9C46-36DBA9CFBF93}">
      <dgm:prSet/>
      <dgm:spPr/>
      <dgm:t>
        <a:bodyPr/>
        <a:lstStyle/>
        <a:p>
          <a:endParaRPr lang="es-ES"/>
        </a:p>
      </dgm:t>
    </dgm:pt>
    <dgm:pt modelId="{A65F441D-10AE-4CA2-B40E-AE15DA793CE4}">
      <dgm:prSet phldrT="[Texto]"/>
      <dgm:spPr/>
      <dgm:t>
        <a:bodyPr/>
        <a:lstStyle/>
        <a:p>
          <a:r>
            <a:rPr lang="es-ES" dirty="0" smtClean="0"/>
            <a:t>Caja: cara frontal de  la caja</a:t>
          </a:r>
          <a:endParaRPr lang="es-ES" dirty="0"/>
        </a:p>
      </dgm:t>
    </dgm:pt>
    <dgm:pt modelId="{8EE15F5B-0DBC-4B95-896E-BE662DDAA62F}" type="parTrans" cxnId="{AE473289-7445-4289-8690-35CB1ED518FF}">
      <dgm:prSet/>
      <dgm:spPr/>
      <dgm:t>
        <a:bodyPr/>
        <a:lstStyle/>
        <a:p>
          <a:endParaRPr lang="es-ES"/>
        </a:p>
      </dgm:t>
    </dgm:pt>
    <dgm:pt modelId="{0EE6C40F-543D-410A-B249-1EB2F1D8CC96}" type="sibTrans" cxnId="{AE473289-7445-4289-8690-35CB1ED518FF}">
      <dgm:prSet/>
      <dgm:spPr/>
      <dgm:t>
        <a:bodyPr/>
        <a:lstStyle/>
        <a:p>
          <a:endParaRPr lang="es-ES"/>
        </a:p>
      </dgm:t>
    </dgm:pt>
    <dgm:pt modelId="{5B76AD0C-9086-4B36-8518-375452737CEF}">
      <dgm:prSet phldrT="[Texto]"/>
      <dgm:spPr/>
      <dgm:t>
        <a:bodyPr/>
        <a:lstStyle/>
        <a:p>
          <a:pPr algn="l"/>
          <a:r>
            <a:rPr lang="es-ES" dirty="0" smtClean="0"/>
            <a:t>Zapato: pegada en el  interior o en  la planta del producto. </a:t>
          </a:r>
          <a:endParaRPr lang="es-ES" dirty="0"/>
        </a:p>
      </dgm:t>
    </dgm:pt>
    <dgm:pt modelId="{4EC06CED-FD6C-4B41-824A-26FACC7F969E}" type="parTrans" cxnId="{F2D9ECF2-4871-40EC-97E6-F09C7A279468}">
      <dgm:prSet/>
      <dgm:spPr/>
      <dgm:t>
        <a:bodyPr/>
        <a:lstStyle/>
        <a:p>
          <a:endParaRPr lang="es-ES"/>
        </a:p>
      </dgm:t>
    </dgm:pt>
    <dgm:pt modelId="{07ED4588-2C31-4AF7-94C3-49D8DF9DC3F9}" type="sibTrans" cxnId="{F2D9ECF2-4871-40EC-97E6-F09C7A279468}">
      <dgm:prSet/>
      <dgm:spPr/>
      <dgm:t>
        <a:bodyPr/>
        <a:lstStyle/>
        <a:p>
          <a:endParaRPr lang="es-ES"/>
        </a:p>
      </dgm:t>
    </dgm:pt>
    <dgm:pt modelId="{F651A3C6-C503-4639-9A25-BE9427C02F05}">
      <dgm:prSet phldrT="[Texto]"/>
      <dgm:spPr/>
      <dgm:t>
        <a:bodyPr/>
        <a:lstStyle/>
        <a:p>
          <a:pPr algn="l"/>
          <a:r>
            <a:rPr lang="es-ES" dirty="0" smtClean="0"/>
            <a:t>Zapatilla: cosida en el interior del producto. </a:t>
          </a:r>
          <a:endParaRPr lang="es-ES" dirty="0"/>
        </a:p>
      </dgm:t>
    </dgm:pt>
    <dgm:pt modelId="{02A8FCF7-11BC-4801-A696-00F0B017D185}" type="parTrans" cxnId="{987D5844-D588-4D83-A8C1-BD5190381075}">
      <dgm:prSet/>
      <dgm:spPr/>
      <dgm:t>
        <a:bodyPr/>
        <a:lstStyle/>
        <a:p>
          <a:endParaRPr lang="es-ES"/>
        </a:p>
      </dgm:t>
    </dgm:pt>
    <dgm:pt modelId="{DD084111-BBCF-4308-84C7-22639081F5D9}" type="sibTrans" cxnId="{987D5844-D588-4D83-A8C1-BD5190381075}">
      <dgm:prSet/>
      <dgm:spPr/>
      <dgm:t>
        <a:bodyPr/>
        <a:lstStyle/>
        <a:p>
          <a:endParaRPr lang="es-ES"/>
        </a:p>
      </dgm:t>
    </dgm:pt>
    <dgm:pt modelId="{14BA5A78-1FA4-4409-907B-3547903744F4}" type="pres">
      <dgm:prSet presAssocID="{AC7F4795-3BC0-4832-9B83-01D4E6475778}" presName="theList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1B120D4C-9340-4C69-9244-9E05674E355F}" type="pres">
      <dgm:prSet presAssocID="{CA9969A2-2B6D-4797-8F83-77CDB4F750B7}" presName="compNode" presStyleCnt="0"/>
      <dgm:spPr/>
    </dgm:pt>
    <dgm:pt modelId="{F80CF09F-5CC0-4D9C-BFBD-8FE14DF82460}" type="pres">
      <dgm:prSet presAssocID="{CA9969A2-2B6D-4797-8F83-77CDB4F750B7}" presName="aNode" presStyleLbl="bgShp" presStyleIdx="0" presStyleCnt="2"/>
      <dgm:spPr/>
      <dgm:t>
        <a:bodyPr/>
        <a:lstStyle/>
        <a:p>
          <a:endParaRPr lang="es-ES"/>
        </a:p>
      </dgm:t>
    </dgm:pt>
    <dgm:pt modelId="{E06D5BBA-66CF-4260-94FE-4D1C1B47A81C}" type="pres">
      <dgm:prSet presAssocID="{CA9969A2-2B6D-4797-8F83-77CDB4F750B7}" presName="textNode" presStyleLbl="bgShp" presStyleIdx="0" presStyleCnt="2"/>
      <dgm:spPr/>
      <dgm:t>
        <a:bodyPr/>
        <a:lstStyle/>
        <a:p>
          <a:endParaRPr lang="es-ES"/>
        </a:p>
      </dgm:t>
    </dgm:pt>
    <dgm:pt modelId="{106F54AD-A2F2-4505-8879-DB4BA44F18B4}" type="pres">
      <dgm:prSet presAssocID="{CA9969A2-2B6D-4797-8F83-77CDB4F750B7}" presName="compChildNode" presStyleCnt="0"/>
      <dgm:spPr/>
    </dgm:pt>
    <dgm:pt modelId="{56641A31-AB47-4102-86D6-413BAAA30961}" type="pres">
      <dgm:prSet presAssocID="{CA9969A2-2B6D-4797-8F83-77CDB4F750B7}" presName="theInnerList" presStyleCnt="0"/>
      <dgm:spPr/>
    </dgm:pt>
    <dgm:pt modelId="{A6176834-C52E-450C-9D0A-B5F79C671C85}" type="pres">
      <dgm:prSet presAssocID="{228BE7DC-55A2-4918-A3B7-B8D65AEFCDDA}" presName="child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4725DE49-A474-4380-A1DF-DD12235EE572}" type="pres">
      <dgm:prSet presAssocID="{228BE7DC-55A2-4918-A3B7-B8D65AEFCDDA}" presName="aSpace2" presStyleCnt="0"/>
      <dgm:spPr/>
    </dgm:pt>
    <dgm:pt modelId="{B02C715B-EF4E-47AF-9FF9-75931298D25F}" type="pres">
      <dgm:prSet presAssocID="{A95D20FD-F23A-4ED1-88C7-2695BFC48A66}" presName="child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4C297A17-65CD-4E67-8450-071BDA927342}" type="pres">
      <dgm:prSet presAssocID="{A95D20FD-F23A-4ED1-88C7-2695BFC48A66}" presName="aSpace2" presStyleCnt="0"/>
      <dgm:spPr/>
    </dgm:pt>
    <dgm:pt modelId="{93F19DDA-8246-4DA9-95D5-344655BCA7D0}" type="pres">
      <dgm:prSet presAssocID="{A65F441D-10AE-4CA2-B40E-AE15DA793CE4}" presName="child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BA68498B-FB0B-4785-9AE4-69345701E520}" type="pres">
      <dgm:prSet presAssocID="{CA9969A2-2B6D-4797-8F83-77CDB4F750B7}" presName="aSpace" presStyleCnt="0"/>
      <dgm:spPr/>
    </dgm:pt>
    <dgm:pt modelId="{8FA749A1-5047-4693-9E00-A63962351708}" type="pres">
      <dgm:prSet presAssocID="{A89F7E21-A071-4D5F-AD25-EBBCAB0908AE}" presName="compNode" presStyleCnt="0"/>
      <dgm:spPr/>
    </dgm:pt>
    <dgm:pt modelId="{309D973C-FAF2-4D91-927A-6E8BB72FA21C}" type="pres">
      <dgm:prSet presAssocID="{A89F7E21-A071-4D5F-AD25-EBBCAB0908AE}" presName="aNode" presStyleLbl="bgShp" presStyleIdx="1" presStyleCnt="2" custLinFactX="36690" custLinFactNeighborX="100000" custLinFactNeighborY="1837"/>
      <dgm:spPr/>
      <dgm:t>
        <a:bodyPr/>
        <a:lstStyle/>
        <a:p>
          <a:endParaRPr lang="es-ES"/>
        </a:p>
      </dgm:t>
    </dgm:pt>
    <dgm:pt modelId="{A1C16CFB-7F7D-4DE3-9E35-AEBDE0CB217C}" type="pres">
      <dgm:prSet presAssocID="{A89F7E21-A071-4D5F-AD25-EBBCAB0908AE}" presName="textNode" presStyleLbl="bgShp" presStyleIdx="1" presStyleCnt="2"/>
      <dgm:spPr/>
      <dgm:t>
        <a:bodyPr/>
        <a:lstStyle/>
        <a:p>
          <a:endParaRPr lang="es-ES"/>
        </a:p>
      </dgm:t>
    </dgm:pt>
    <dgm:pt modelId="{EF8710E1-80DD-421D-9284-4720943A8EC8}" type="pres">
      <dgm:prSet presAssocID="{A89F7E21-A071-4D5F-AD25-EBBCAB0908AE}" presName="compChildNode" presStyleCnt="0"/>
      <dgm:spPr/>
    </dgm:pt>
    <dgm:pt modelId="{A76C619D-6AC5-4559-BC3D-2C505412B666}" type="pres">
      <dgm:prSet presAssocID="{A89F7E21-A071-4D5F-AD25-EBBCAB0908AE}" presName="theInnerList" presStyleCnt="0"/>
      <dgm:spPr/>
    </dgm:pt>
    <dgm:pt modelId="{80DA0223-564F-4ADE-9C79-8AB2D29497F5}" type="pres">
      <dgm:prSet presAssocID="{5B76AD0C-9086-4B36-8518-375452737CEF}" presName="child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65D3246B-5575-49BA-92FA-3FB2A69D1CCC}" type="pres">
      <dgm:prSet presAssocID="{5B76AD0C-9086-4B36-8518-375452737CEF}" presName="aSpace2" presStyleCnt="0"/>
      <dgm:spPr/>
    </dgm:pt>
    <dgm:pt modelId="{EF4B935A-7FA2-457D-B2B5-601CB1ED8913}" type="pres">
      <dgm:prSet presAssocID="{F651A3C6-C503-4639-9A25-BE9427C02F05}" presName="child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2CC9E0A2-8B63-4BE1-9983-56D33DA6CCE2}" type="presOf" srcId="{F651A3C6-C503-4639-9A25-BE9427C02F05}" destId="{EF4B935A-7FA2-457D-B2B5-601CB1ED8913}" srcOrd="0" destOrd="0" presId="urn:microsoft.com/office/officeart/2005/8/layout/lProcess2"/>
    <dgm:cxn modelId="{37AC3C11-8981-4701-824C-A3C02386DA19}" type="presOf" srcId="{A95D20FD-F23A-4ED1-88C7-2695BFC48A66}" destId="{B02C715B-EF4E-47AF-9FF9-75931298D25F}" srcOrd="0" destOrd="0" presId="urn:microsoft.com/office/officeart/2005/8/layout/lProcess2"/>
    <dgm:cxn modelId="{0EF12854-C10D-4B84-A482-7BEE3FA3FBB4}" type="presOf" srcId="{AC7F4795-3BC0-4832-9B83-01D4E6475778}" destId="{14BA5A78-1FA4-4409-907B-3547903744F4}" srcOrd="0" destOrd="0" presId="urn:microsoft.com/office/officeart/2005/8/layout/lProcess2"/>
    <dgm:cxn modelId="{C81EF675-9FA7-427E-83CF-13CE0457CFCA}" srcId="{CA9969A2-2B6D-4797-8F83-77CDB4F750B7}" destId="{228BE7DC-55A2-4918-A3B7-B8D65AEFCDDA}" srcOrd="0" destOrd="0" parTransId="{A26C2AE7-9CA8-437F-914F-B0ABA15B0FB6}" sibTransId="{1343AD79-1CF4-420A-9CB5-C990A520DC40}"/>
    <dgm:cxn modelId="{F2D9ECF2-4871-40EC-97E6-F09C7A279468}" srcId="{A89F7E21-A071-4D5F-AD25-EBBCAB0908AE}" destId="{5B76AD0C-9086-4B36-8518-375452737CEF}" srcOrd="0" destOrd="0" parTransId="{4EC06CED-FD6C-4B41-824A-26FACC7F969E}" sibTransId="{07ED4588-2C31-4AF7-94C3-49D8DF9DC3F9}"/>
    <dgm:cxn modelId="{C56050BE-C1D7-412A-8E9B-39F035DBB26F}" type="presOf" srcId="{228BE7DC-55A2-4918-A3B7-B8D65AEFCDDA}" destId="{A6176834-C52E-450C-9D0A-B5F79C671C85}" srcOrd="0" destOrd="0" presId="urn:microsoft.com/office/officeart/2005/8/layout/lProcess2"/>
    <dgm:cxn modelId="{B90802CE-5BBA-44C8-BA06-3582C1057246}" type="presOf" srcId="{A89F7E21-A071-4D5F-AD25-EBBCAB0908AE}" destId="{A1C16CFB-7F7D-4DE3-9E35-AEBDE0CB217C}" srcOrd="1" destOrd="0" presId="urn:microsoft.com/office/officeart/2005/8/layout/lProcess2"/>
    <dgm:cxn modelId="{5BD8DD2B-4108-41DB-B4F1-C8C4E4C34BB9}" type="presOf" srcId="{5B76AD0C-9086-4B36-8518-375452737CEF}" destId="{80DA0223-564F-4ADE-9C79-8AB2D29497F5}" srcOrd="0" destOrd="0" presId="urn:microsoft.com/office/officeart/2005/8/layout/lProcess2"/>
    <dgm:cxn modelId="{987D5844-D588-4D83-A8C1-BD5190381075}" srcId="{A89F7E21-A071-4D5F-AD25-EBBCAB0908AE}" destId="{F651A3C6-C503-4639-9A25-BE9427C02F05}" srcOrd="1" destOrd="0" parTransId="{02A8FCF7-11BC-4801-A696-00F0B017D185}" sibTransId="{DD084111-BBCF-4308-84C7-22639081F5D9}"/>
    <dgm:cxn modelId="{8569C321-A358-41B5-8A4A-4E3DEE0D7B83}" srcId="{AC7F4795-3BC0-4832-9B83-01D4E6475778}" destId="{CA9969A2-2B6D-4797-8F83-77CDB4F750B7}" srcOrd="0" destOrd="0" parTransId="{35CDCA62-248B-48B4-9279-9F5EE17B88C9}" sibTransId="{21C3CA1A-FF3F-4A70-9813-E5C949B55ED9}"/>
    <dgm:cxn modelId="{A81818E1-1EB3-401E-A8C6-791227BA4440}" type="presOf" srcId="{CA9969A2-2B6D-4797-8F83-77CDB4F750B7}" destId="{F80CF09F-5CC0-4D9C-BFBD-8FE14DF82460}" srcOrd="0" destOrd="0" presId="urn:microsoft.com/office/officeart/2005/8/layout/lProcess2"/>
    <dgm:cxn modelId="{758F94CA-2846-4625-BDD9-E11D091043FD}" type="presOf" srcId="{A65F441D-10AE-4CA2-B40E-AE15DA793CE4}" destId="{93F19DDA-8246-4DA9-95D5-344655BCA7D0}" srcOrd="0" destOrd="0" presId="urn:microsoft.com/office/officeart/2005/8/layout/lProcess2"/>
    <dgm:cxn modelId="{6AF083F3-D501-4E6F-B3B4-9ABA8006427A}" srcId="{AC7F4795-3BC0-4832-9B83-01D4E6475778}" destId="{A89F7E21-A071-4D5F-AD25-EBBCAB0908AE}" srcOrd="1" destOrd="0" parTransId="{D314DAC9-73D7-4FE8-A1D9-EC8B8BC6E970}" sibTransId="{517C948A-79F4-4CFA-9E22-9E5387355F7C}"/>
    <dgm:cxn modelId="{AE473289-7445-4289-8690-35CB1ED518FF}" srcId="{CA9969A2-2B6D-4797-8F83-77CDB4F750B7}" destId="{A65F441D-10AE-4CA2-B40E-AE15DA793CE4}" srcOrd="2" destOrd="0" parTransId="{8EE15F5B-0DBC-4B95-896E-BE662DDAA62F}" sibTransId="{0EE6C40F-543D-410A-B249-1EB2F1D8CC96}"/>
    <dgm:cxn modelId="{B9BF85FF-5CD0-48D5-BEE6-849934F638E2}" type="presOf" srcId="{CA9969A2-2B6D-4797-8F83-77CDB4F750B7}" destId="{E06D5BBA-66CF-4260-94FE-4D1C1B47A81C}" srcOrd="1" destOrd="0" presId="urn:microsoft.com/office/officeart/2005/8/layout/lProcess2"/>
    <dgm:cxn modelId="{A50FEAED-4ED9-4B89-9C46-36DBA9CFBF93}" srcId="{CA9969A2-2B6D-4797-8F83-77CDB4F750B7}" destId="{A95D20FD-F23A-4ED1-88C7-2695BFC48A66}" srcOrd="1" destOrd="0" parTransId="{49DF6D2A-A154-48DB-A6A0-614F23D56331}" sibTransId="{CAF5B074-B4E3-45FE-9B29-941090E7BB5A}"/>
    <dgm:cxn modelId="{1F06560B-65D3-40EF-957B-8F7D04964CE6}" type="presOf" srcId="{A89F7E21-A071-4D5F-AD25-EBBCAB0908AE}" destId="{309D973C-FAF2-4D91-927A-6E8BB72FA21C}" srcOrd="0" destOrd="0" presId="urn:microsoft.com/office/officeart/2005/8/layout/lProcess2"/>
    <dgm:cxn modelId="{53A501F5-59C6-44FB-A855-B2DE03740F93}" type="presParOf" srcId="{14BA5A78-1FA4-4409-907B-3547903744F4}" destId="{1B120D4C-9340-4C69-9244-9E05674E355F}" srcOrd="0" destOrd="0" presId="urn:microsoft.com/office/officeart/2005/8/layout/lProcess2"/>
    <dgm:cxn modelId="{F6D2A5DE-6426-456F-B6BA-9FB42382E2A9}" type="presParOf" srcId="{1B120D4C-9340-4C69-9244-9E05674E355F}" destId="{F80CF09F-5CC0-4D9C-BFBD-8FE14DF82460}" srcOrd="0" destOrd="0" presId="urn:microsoft.com/office/officeart/2005/8/layout/lProcess2"/>
    <dgm:cxn modelId="{59070A13-EADA-4189-BABA-8E79A037D21C}" type="presParOf" srcId="{1B120D4C-9340-4C69-9244-9E05674E355F}" destId="{E06D5BBA-66CF-4260-94FE-4D1C1B47A81C}" srcOrd="1" destOrd="0" presId="urn:microsoft.com/office/officeart/2005/8/layout/lProcess2"/>
    <dgm:cxn modelId="{B4198CBF-24FF-4CF5-8243-926BC9027F35}" type="presParOf" srcId="{1B120D4C-9340-4C69-9244-9E05674E355F}" destId="{106F54AD-A2F2-4505-8879-DB4BA44F18B4}" srcOrd="2" destOrd="0" presId="urn:microsoft.com/office/officeart/2005/8/layout/lProcess2"/>
    <dgm:cxn modelId="{84102595-F42F-4496-83A2-5C9FD7CC1D42}" type="presParOf" srcId="{106F54AD-A2F2-4505-8879-DB4BA44F18B4}" destId="{56641A31-AB47-4102-86D6-413BAAA30961}" srcOrd="0" destOrd="0" presId="urn:microsoft.com/office/officeart/2005/8/layout/lProcess2"/>
    <dgm:cxn modelId="{D01C117A-2129-4941-91BB-D4562FD508C6}" type="presParOf" srcId="{56641A31-AB47-4102-86D6-413BAAA30961}" destId="{A6176834-C52E-450C-9D0A-B5F79C671C85}" srcOrd="0" destOrd="0" presId="urn:microsoft.com/office/officeart/2005/8/layout/lProcess2"/>
    <dgm:cxn modelId="{26F0990E-A47E-4B14-8F0D-487BE896A684}" type="presParOf" srcId="{56641A31-AB47-4102-86D6-413BAAA30961}" destId="{4725DE49-A474-4380-A1DF-DD12235EE572}" srcOrd="1" destOrd="0" presId="urn:microsoft.com/office/officeart/2005/8/layout/lProcess2"/>
    <dgm:cxn modelId="{17B3991D-164A-48FC-A76D-D108D6C758A9}" type="presParOf" srcId="{56641A31-AB47-4102-86D6-413BAAA30961}" destId="{B02C715B-EF4E-47AF-9FF9-75931298D25F}" srcOrd="2" destOrd="0" presId="urn:microsoft.com/office/officeart/2005/8/layout/lProcess2"/>
    <dgm:cxn modelId="{F7FEE001-4C47-4CC3-B61E-7B3AC66A6B94}" type="presParOf" srcId="{56641A31-AB47-4102-86D6-413BAAA30961}" destId="{4C297A17-65CD-4E67-8450-071BDA927342}" srcOrd="3" destOrd="0" presId="urn:microsoft.com/office/officeart/2005/8/layout/lProcess2"/>
    <dgm:cxn modelId="{7C3364D9-0AA1-4270-9025-1CDF2C8BC602}" type="presParOf" srcId="{56641A31-AB47-4102-86D6-413BAAA30961}" destId="{93F19DDA-8246-4DA9-95D5-344655BCA7D0}" srcOrd="4" destOrd="0" presId="urn:microsoft.com/office/officeart/2005/8/layout/lProcess2"/>
    <dgm:cxn modelId="{C3419787-E345-4F19-9755-424A866F085D}" type="presParOf" srcId="{14BA5A78-1FA4-4409-907B-3547903744F4}" destId="{BA68498B-FB0B-4785-9AE4-69345701E520}" srcOrd="1" destOrd="0" presId="urn:microsoft.com/office/officeart/2005/8/layout/lProcess2"/>
    <dgm:cxn modelId="{CB42AC9F-7216-45C5-B4B9-1F1279A97919}" type="presParOf" srcId="{14BA5A78-1FA4-4409-907B-3547903744F4}" destId="{8FA749A1-5047-4693-9E00-A63962351708}" srcOrd="2" destOrd="0" presId="urn:microsoft.com/office/officeart/2005/8/layout/lProcess2"/>
    <dgm:cxn modelId="{39F743DB-9ABC-405D-AD51-BD2D500C1E98}" type="presParOf" srcId="{8FA749A1-5047-4693-9E00-A63962351708}" destId="{309D973C-FAF2-4D91-927A-6E8BB72FA21C}" srcOrd="0" destOrd="0" presId="urn:microsoft.com/office/officeart/2005/8/layout/lProcess2"/>
    <dgm:cxn modelId="{9115D973-E386-48A5-8F47-8D0FA6F48E7D}" type="presParOf" srcId="{8FA749A1-5047-4693-9E00-A63962351708}" destId="{A1C16CFB-7F7D-4DE3-9E35-AEBDE0CB217C}" srcOrd="1" destOrd="0" presId="urn:microsoft.com/office/officeart/2005/8/layout/lProcess2"/>
    <dgm:cxn modelId="{32624127-3BCC-41DC-BF70-C9252270A59B}" type="presParOf" srcId="{8FA749A1-5047-4693-9E00-A63962351708}" destId="{EF8710E1-80DD-421D-9284-4720943A8EC8}" srcOrd="2" destOrd="0" presId="urn:microsoft.com/office/officeart/2005/8/layout/lProcess2"/>
    <dgm:cxn modelId="{5EBE4AEB-7EF5-46D1-BAEB-B81B20F1C654}" type="presParOf" srcId="{EF8710E1-80DD-421D-9284-4720943A8EC8}" destId="{A76C619D-6AC5-4559-BC3D-2C505412B666}" srcOrd="0" destOrd="0" presId="urn:microsoft.com/office/officeart/2005/8/layout/lProcess2"/>
    <dgm:cxn modelId="{6852A6C9-7D90-410C-B11E-DDFC4B0EB170}" type="presParOf" srcId="{A76C619D-6AC5-4559-BC3D-2C505412B666}" destId="{80DA0223-564F-4ADE-9C79-8AB2D29497F5}" srcOrd="0" destOrd="0" presId="urn:microsoft.com/office/officeart/2005/8/layout/lProcess2"/>
    <dgm:cxn modelId="{1790A4E6-A818-470C-857C-8530142E0518}" type="presParOf" srcId="{A76C619D-6AC5-4559-BC3D-2C505412B666}" destId="{65D3246B-5575-49BA-92FA-3FB2A69D1CCC}" srcOrd="1" destOrd="0" presId="urn:microsoft.com/office/officeart/2005/8/layout/lProcess2"/>
    <dgm:cxn modelId="{B2672B1A-E07A-49F1-A635-F799DB7BC3FF}" type="presParOf" srcId="{A76C619D-6AC5-4559-BC3D-2C505412B666}" destId="{EF4B935A-7FA2-457D-B2B5-601CB1ED8913}" srcOrd="2" destOrd="0" presId="urn:microsoft.com/office/officeart/2005/8/layout/lProcess2"/>
  </dgm:cxnLst>
  <dgm:bg/>
  <dgm:whole/>
  <dgm:extLst>
    <a:ext uri="http://schemas.microsoft.com/office/drawing/2008/diagram">
      <dsp:dataModelExt xmlns:dsp="http://schemas.microsoft.com/office/drawing/2008/diagram" xmlns="" relId="rId8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0A953AE6-B955-4003-9181-D7A16F34E458}" type="doc">
      <dgm:prSet loTypeId="urn:microsoft.com/office/officeart/2005/8/layout/lProcess3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76C22099-9B57-4D04-89F5-B5E00B27C0C2}">
      <dgm:prSet phldrT="[Texto]"/>
      <dgm:spPr/>
      <dgm:t>
        <a:bodyPr/>
        <a:lstStyle/>
        <a:p>
          <a:r>
            <a:rPr lang="es-ES" dirty="0" smtClean="0"/>
            <a:t>Posición vertical con la etiqueta de precio expuesta. </a:t>
          </a:r>
          <a:endParaRPr lang="es-ES" dirty="0"/>
        </a:p>
      </dgm:t>
    </dgm:pt>
    <dgm:pt modelId="{433547D9-3724-4F1E-B76F-A9C2A5BF046D}" type="parTrans" cxnId="{183EAA20-15B6-40BE-87D7-7758C087304A}">
      <dgm:prSet/>
      <dgm:spPr/>
      <dgm:t>
        <a:bodyPr/>
        <a:lstStyle/>
        <a:p>
          <a:endParaRPr lang="es-ES"/>
        </a:p>
      </dgm:t>
    </dgm:pt>
    <dgm:pt modelId="{633DBB9E-E662-4A2C-9187-7215975198D5}" type="sibTrans" cxnId="{183EAA20-15B6-40BE-87D7-7758C087304A}">
      <dgm:prSet/>
      <dgm:spPr/>
      <dgm:t>
        <a:bodyPr/>
        <a:lstStyle/>
        <a:p>
          <a:endParaRPr lang="es-ES"/>
        </a:p>
      </dgm:t>
    </dgm:pt>
    <dgm:pt modelId="{CBD06585-E14D-422C-B65E-2A8FC50BB5BB}">
      <dgm:prSet phldrT="[Texto]"/>
      <dgm:spPr/>
      <dgm:t>
        <a:bodyPr/>
        <a:lstStyle/>
        <a:p>
          <a:r>
            <a:rPr lang="es-ES" dirty="0" smtClean="0"/>
            <a:t>Las cajas con un orificio en una de  las caras más cortas de la caja</a:t>
          </a:r>
          <a:endParaRPr lang="es-ES" dirty="0"/>
        </a:p>
      </dgm:t>
    </dgm:pt>
    <dgm:pt modelId="{5F26AB9B-BA24-4A60-B1CF-09528A344600}" type="parTrans" cxnId="{16996B06-DFFA-479C-BB12-5A9A170C55C1}">
      <dgm:prSet/>
      <dgm:spPr/>
      <dgm:t>
        <a:bodyPr/>
        <a:lstStyle/>
        <a:p>
          <a:endParaRPr lang="es-ES"/>
        </a:p>
      </dgm:t>
    </dgm:pt>
    <dgm:pt modelId="{BD228127-8F3A-4BC0-B090-5510A6FAB53B}" type="sibTrans" cxnId="{16996B06-DFFA-479C-BB12-5A9A170C55C1}">
      <dgm:prSet/>
      <dgm:spPr/>
      <dgm:t>
        <a:bodyPr/>
        <a:lstStyle/>
        <a:p>
          <a:endParaRPr lang="es-ES"/>
        </a:p>
      </dgm:t>
    </dgm:pt>
    <dgm:pt modelId="{48EB4931-5A24-4F73-BDE2-40561EE00988}">
      <dgm:prSet phldrT="[Texto]"/>
      <dgm:spPr/>
      <dgm:t>
        <a:bodyPr/>
        <a:lstStyle/>
        <a:p>
          <a:r>
            <a:rPr lang="es-ES" dirty="0" smtClean="0"/>
            <a:t>Al completar la partida con cajas vacías, destacar estas mediante un </a:t>
          </a:r>
          <a:r>
            <a:rPr lang="es-ES" dirty="0" err="1" smtClean="0"/>
            <a:t>sticker</a:t>
          </a:r>
          <a:r>
            <a:rPr lang="es-ES" dirty="0" smtClean="0"/>
            <a:t> adhesivo. </a:t>
          </a:r>
          <a:endParaRPr lang="es-ES" dirty="0"/>
        </a:p>
      </dgm:t>
    </dgm:pt>
    <dgm:pt modelId="{B886C53D-09DE-4E51-AC0A-7F9E1057B29E}" type="parTrans" cxnId="{631AAC4D-4209-4A79-B3DD-86461385F014}">
      <dgm:prSet/>
      <dgm:spPr/>
      <dgm:t>
        <a:bodyPr/>
        <a:lstStyle/>
        <a:p>
          <a:endParaRPr lang="es-ES"/>
        </a:p>
      </dgm:t>
    </dgm:pt>
    <dgm:pt modelId="{37F14441-9BD6-468C-ADAC-BF73841CD76D}" type="sibTrans" cxnId="{631AAC4D-4209-4A79-B3DD-86461385F014}">
      <dgm:prSet/>
      <dgm:spPr/>
      <dgm:t>
        <a:bodyPr/>
        <a:lstStyle/>
        <a:p>
          <a:endParaRPr lang="es-ES"/>
        </a:p>
      </dgm:t>
    </dgm:pt>
    <dgm:pt modelId="{D22AE8E1-8E56-493C-A219-CABD7F7578DB}" type="pres">
      <dgm:prSet presAssocID="{0A953AE6-B955-4003-9181-D7A16F34E458}" presName="Name0" presStyleCnt="0">
        <dgm:presLayoutVars>
          <dgm:chPref val="3"/>
          <dgm:dir/>
          <dgm:animLvl val="lvl"/>
          <dgm:resizeHandles/>
        </dgm:presLayoutVars>
      </dgm:prSet>
      <dgm:spPr/>
      <dgm:t>
        <a:bodyPr/>
        <a:lstStyle/>
        <a:p>
          <a:endParaRPr lang="es-ES"/>
        </a:p>
      </dgm:t>
    </dgm:pt>
    <dgm:pt modelId="{5C344353-6AAA-4A3C-A083-CDC683B74391}" type="pres">
      <dgm:prSet presAssocID="{76C22099-9B57-4D04-89F5-B5E00B27C0C2}" presName="horFlow" presStyleCnt="0"/>
      <dgm:spPr/>
    </dgm:pt>
    <dgm:pt modelId="{8E9D5BC2-FDD5-482C-8B04-6BD03EE3D053}" type="pres">
      <dgm:prSet presAssocID="{76C22099-9B57-4D04-89F5-B5E00B27C0C2}" presName="bigChev" presStyleLbl="node1" presStyleIdx="0" presStyleCnt="3"/>
      <dgm:spPr/>
      <dgm:t>
        <a:bodyPr/>
        <a:lstStyle/>
        <a:p>
          <a:endParaRPr lang="es-ES"/>
        </a:p>
      </dgm:t>
    </dgm:pt>
    <dgm:pt modelId="{C517F49A-FB9A-4C15-9E7E-872F5622EDCA}" type="pres">
      <dgm:prSet presAssocID="{76C22099-9B57-4D04-89F5-B5E00B27C0C2}" presName="vSp" presStyleCnt="0"/>
      <dgm:spPr/>
    </dgm:pt>
    <dgm:pt modelId="{D3CABD7A-61C9-4587-B12B-0EA6DC6BEA3C}" type="pres">
      <dgm:prSet presAssocID="{CBD06585-E14D-422C-B65E-2A8FC50BB5BB}" presName="horFlow" presStyleCnt="0"/>
      <dgm:spPr/>
    </dgm:pt>
    <dgm:pt modelId="{B5CFE2E4-B71C-4621-B042-E9E9EC6F035F}" type="pres">
      <dgm:prSet presAssocID="{CBD06585-E14D-422C-B65E-2A8FC50BB5BB}" presName="bigChev" presStyleLbl="node1" presStyleIdx="1" presStyleCnt="3"/>
      <dgm:spPr/>
      <dgm:t>
        <a:bodyPr/>
        <a:lstStyle/>
        <a:p>
          <a:endParaRPr lang="es-ES"/>
        </a:p>
      </dgm:t>
    </dgm:pt>
    <dgm:pt modelId="{77AB5510-2EE7-4064-BE6B-D8B063803F84}" type="pres">
      <dgm:prSet presAssocID="{CBD06585-E14D-422C-B65E-2A8FC50BB5BB}" presName="vSp" presStyleCnt="0"/>
      <dgm:spPr/>
    </dgm:pt>
    <dgm:pt modelId="{ABAAF70D-212C-4E1D-902C-F001F2559E9F}" type="pres">
      <dgm:prSet presAssocID="{48EB4931-5A24-4F73-BDE2-40561EE00988}" presName="horFlow" presStyleCnt="0"/>
      <dgm:spPr/>
    </dgm:pt>
    <dgm:pt modelId="{8933A300-DCFB-425C-BA28-70B77D4C5D55}" type="pres">
      <dgm:prSet presAssocID="{48EB4931-5A24-4F73-BDE2-40561EE00988}" presName="bigChev" presStyleLbl="node1" presStyleIdx="2" presStyleCnt="3"/>
      <dgm:spPr/>
      <dgm:t>
        <a:bodyPr/>
        <a:lstStyle/>
        <a:p>
          <a:endParaRPr lang="es-ES"/>
        </a:p>
      </dgm:t>
    </dgm:pt>
  </dgm:ptLst>
  <dgm:cxnLst>
    <dgm:cxn modelId="{183EAA20-15B6-40BE-87D7-7758C087304A}" srcId="{0A953AE6-B955-4003-9181-D7A16F34E458}" destId="{76C22099-9B57-4D04-89F5-B5E00B27C0C2}" srcOrd="0" destOrd="0" parTransId="{433547D9-3724-4F1E-B76F-A9C2A5BF046D}" sibTransId="{633DBB9E-E662-4A2C-9187-7215975198D5}"/>
    <dgm:cxn modelId="{631AAC4D-4209-4A79-B3DD-86461385F014}" srcId="{0A953AE6-B955-4003-9181-D7A16F34E458}" destId="{48EB4931-5A24-4F73-BDE2-40561EE00988}" srcOrd="2" destOrd="0" parTransId="{B886C53D-09DE-4E51-AC0A-7F9E1057B29E}" sibTransId="{37F14441-9BD6-468C-ADAC-BF73841CD76D}"/>
    <dgm:cxn modelId="{DB2DA90F-577E-4687-8768-49ECC24F1AB0}" type="presOf" srcId="{48EB4931-5A24-4F73-BDE2-40561EE00988}" destId="{8933A300-DCFB-425C-BA28-70B77D4C5D55}" srcOrd="0" destOrd="0" presId="urn:microsoft.com/office/officeart/2005/8/layout/lProcess3"/>
    <dgm:cxn modelId="{8A31495A-C778-4945-ABD0-EB3B9760C794}" type="presOf" srcId="{0A953AE6-B955-4003-9181-D7A16F34E458}" destId="{D22AE8E1-8E56-493C-A219-CABD7F7578DB}" srcOrd="0" destOrd="0" presId="urn:microsoft.com/office/officeart/2005/8/layout/lProcess3"/>
    <dgm:cxn modelId="{F20C1F2A-8E0C-4392-9C2C-7498F49AC5F1}" type="presOf" srcId="{76C22099-9B57-4D04-89F5-B5E00B27C0C2}" destId="{8E9D5BC2-FDD5-482C-8B04-6BD03EE3D053}" srcOrd="0" destOrd="0" presId="urn:microsoft.com/office/officeart/2005/8/layout/lProcess3"/>
    <dgm:cxn modelId="{EF1E1EB1-A2BF-44AF-87F6-A7B6BE3D6F26}" type="presOf" srcId="{CBD06585-E14D-422C-B65E-2A8FC50BB5BB}" destId="{B5CFE2E4-B71C-4621-B042-E9E9EC6F035F}" srcOrd="0" destOrd="0" presId="urn:microsoft.com/office/officeart/2005/8/layout/lProcess3"/>
    <dgm:cxn modelId="{16996B06-DFFA-479C-BB12-5A9A170C55C1}" srcId="{0A953AE6-B955-4003-9181-D7A16F34E458}" destId="{CBD06585-E14D-422C-B65E-2A8FC50BB5BB}" srcOrd="1" destOrd="0" parTransId="{5F26AB9B-BA24-4A60-B1CF-09528A344600}" sibTransId="{BD228127-8F3A-4BC0-B090-5510A6FAB53B}"/>
    <dgm:cxn modelId="{282987D8-7AF9-4066-BFEF-E976EA072678}" type="presParOf" srcId="{D22AE8E1-8E56-493C-A219-CABD7F7578DB}" destId="{5C344353-6AAA-4A3C-A083-CDC683B74391}" srcOrd="0" destOrd="0" presId="urn:microsoft.com/office/officeart/2005/8/layout/lProcess3"/>
    <dgm:cxn modelId="{288BE1FA-C638-4FB8-94F5-82ACC97AAE38}" type="presParOf" srcId="{5C344353-6AAA-4A3C-A083-CDC683B74391}" destId="{8E9D5BC2-FDD5-482C-8B04-6BD03EE3D053}" srcOrd="0" destOrd="0" presId="urn:microsoft.com/office/officeart/2005/8/layout/lProcess3"/>
    <dgm:cxn modelId="{6E0A7C3A-A18E-49D5-A17E-CE08BB10CA7E}" type="presParOf" srcId="{D22AE8E1-8E56-493C-A219-CABD7F7578DB}" destId="{C517F49A-FB9A-4C15-9E7E-872F5622EDCA}" srcOrd="1" destOrd="0" presId="urn:microsoft.com/office/officeart/2005/8/layout/lProcess3"/>
    <dgm:cxn modelId="{8AF02DAE-A358-4C2C-BC22-E763C22B3549}" type="presParOf" srcId="{D22AE8E1-8E56-493C-A219-CABD7F7578DB}" destId="{D3CABD7A-61C9-4587-B12B-0EA6DC6BEA3C}" srcOrd="2" destOrd="0" presId="urn:microsoft.com/office/officeart/2005/8/layout/lProcess3"/>
    <dgm:cxn modelId="{B2C4BE43-7DEE-4CBD-833E-2C9034A9AD45}" type="presParOf" srcId="{D3CABD7A-61C9-4587-B12B-0EA6DC6BEA3C}" destId="{B5CFE2E4-B71C-4621-B042-E9E9EC6F035F}" srcOrd="0" destOrd="0" presId="urn:microsoft.com/office/officeart/2005/8/layout/lProcess3"/>
    <dgm:cxn modelId="{C7AD381B-EB34-4501-B6DC-9CD675AC2674}" type="presParOf" srcId="{D22AE8E1-8E56-493C-A219-CABD7F7578DB}" destId="{77AB5510-2EE7-4064-BE6B-D8B063803F84}" srcOrd="3" destOrd="0" presId="urn:microsoft.com/office/officeart/2005/8/layout/lProcess3"/>
    <dgm:cxn modelId="{0D20C396-482A-46C2-A4B3-C8452166E12B}" type="presParOf" srcId="{D22AE8E1-8E56-493C-A219-CABD7F7578DB}" destId="{ABAAF70D-212C-4E1D-902C-F001F2559E9F}" srcOrd="4" destOrd="0" presId="urn:microsoft.com/office/officeart/2005/8/layout/lProcess3"/>
    <dgm:cxn modelId="{96218AE7-11B4-428D-95E0-B46FAB5BD5C7}" type="presParOf" srcId="{ABAAF70D-212C-4E1D-902C-F001F2559E9F}" destId="{8933A300-DCFB-425C-BA28-70B77D4C5D55}" srcOrd="0" destOrd="0" presId="urn:microsoft.com/office/officeart/2005/8/layout/lProcess3"/>
  </dgm:cxnLst>
  <dgm:bg/>
  <dgm:whole/>
  <dgm:extLst>
    <a:ext uri="http://schemas.microsoft.com/office/drawing/2008/diagram">
      <dsp:dataModelExt xmlns:dsp="http://schemas.microsoft.com/office/drawing/2008/diagram" xmlns="" relId="rId9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77E4691C-D1EF-4937-B755-ACF02C3B8817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B9F7682B-BDD0-4DAE-9FD7-EF8E71F48919}">
      <dgm:prSet/>
      <dgm:spPr/>
      <dgm:t>
        <a:bodyPr/>
        <a:lstStyle/>
        <a:p>
          <a:pPr rtl="0"/>
          <a:r>
            <a:rPr lang="es-ES" dirty="0" smtClean="0"/>
            <a:t>Precio</a:t>
          </a:r>
          <a:endParaRPr lang="es-ES" dirty="0"/>
        </a:p>
      </dgm:t>
    </dgm:pt>
    <dgm:pt modelId="{4D8686A9-ED9C-4334-8571-ED544D6BB2E8}" type="parTrans" cxnId="{ABFEC444-FD7E-468C-8BE9-3B511BB2466A}">
      <dgm:prSet/>
      <dgm:spPr/>
      <dgm:t>
        <a:bodyPr/>
        <a:lstStyle/>
        <a:p>
          <a:endParaRPr lang="es-ES"/>
        </a:p>
      </dgm:t>
    </dgm:pt>
    <dgm:pt modelId="{3E21F9A0-CE06-452D-96E3-F34AE0B61571}" type="sibTrans" cxnId="{ABFEC444-FD7E-468C-8BE9-3B511BB2466A}">
      <dgm:prSet/>
      <dgm:spPr/>
      <dgm:t>
        <a:bodyPr/>
        <a:lstStyle/>
        <a:p>
          <a:endParaRPr lang="es-ES"/>
        </a:p>
      </dgm:t>
    </dgm:pt>
    <dgm:pt modelId="{EED696A7-04C2-4B6E-B51A-BD55DB5A8E96}">
      <dgm:prSet custT="1"/>
      <dgm:spPr/>
      <dgm:t>
        <a:bodyPr/>
        <a:lstStyle/>
        <a:p>
          <a:pPr rtl="0"/>
          <a:r>
            <a:rPr lang="es-ES" sz="1800" dirty="0" smtClean="0"/>
            <a:t>Cara frontal a 2 cm. del vértice superior izquierdo de la caja.</a:t>
          </a:r>
          <a:endParaRPr lang="es-ES" sz="1800" dirty="0"/>
        </a:p>
      </dgm:t>
    </dgm:pt>
    <dgm:pt modelId="{EEEC4003-07B8-4C07-A3EA-86FAA0A8DEBA}" type="parTrans" cxnId="{3AF14602-8879-4DDF-A696-BBE5DC0B5742}">
      <dgm:prSet/>
      <dgm:spPr/>
      <dgm:t>
        <a:bodyPr/>
        <a:lstStyle/>
        <a:p>
          <a:endParaRPr lang="es-ES"/>
        </a:p>
      </dgm:t>
    </dgm:pt>
    <dgm:pt modelId="{A7C4F6EE-FC37-4827-8B60-9D51FEDC62A9}" type="sibTrans" cxnId="{3AF14602-8879-4DDF-A696-BBE5DC0B5742}">
      <dgm:prSet/>
      <dgm:spPr/>
      <dgm:t>
        <a:bodyPr/>
        <a:lstStyle/>
        <a:p>
          <a:endParaRPr lang="es-ES"/>
        </a:p>
      </dgm:t>
    </dgm:pt>
    <dgm:pt modelId="{8C5941F5-AE82-4BEB-9EB4-EB184FFFD0C0}">
      <dgm:prSet custT="1"/>
      <dgm:spPr/>
      <dgm:t>
        <a:bodyPr/>
        <a:lstStyle/>
        <a:p>
          <a:pPr rtl="0"/>
          <a:endParaRPr lang="es-ES" sz="1800" dirty="0"/>
        </a:p>
      </dgm:t>
    </dgm:pt>
    <dgm:pt modelId="{B9DA1B6E-5DAC-45B6-A104-2875C8A9DBDF}" type="parTrans" cxnId="{1A2693DE-D1DC-4772-92D6-5096D740ED95}">
      <dgm:prSet/>
      <dgm:spPr/>
      <dgm:t>
        <a:bodyPr/>
        <a:lstStyle/>
        <a:p>
          <a:endParaRPr lang="es-ES"/>
        </a:p>
      </dgm:t>
    </dgm:pt>
    <dgm:pt modelId="{515BC645-E04A-412C-BEEC-159A4267A354}" type="sibTrans" cxnId="{1A2693DE-D1DC-4772-92D6-5096D740ED95}">
      <dgm:prSet/>
      <dgm:spPr/>
      <dgm:t>
        <a:bodyPr/>
        <a:lstStyle/>
        <a:p>
          <a:endParaRPr lang="es-ES"/>
        </a:p>
      </dgm:t>
    </dgm:pt>
    <dgm:pt modelId="{76614548-5D81-454E-95BA-A4533A859D68}">
      <dgm:prSet custT="1"/>
      <dgm:spPr/>
      <dgm:t>
        <a:bodyPr/>
        <a:lstStyle/>
        <a:p>
          <a:pPr rtl="0"/>
          <a:r>
            <a:rPr lang="es-ES" sz="1800" dirty="0" smtClean="0"/>
            <a:t>El precio del producto No va impreso en la etiqueta. </a:t>
          </a:r>
          <a:endParaRPr lang="es-ES" sz="1800" dirty="0"/>
        </a:p>
      </dgm:t>
    </dgm:pt>
    <dgm:pt modelId="{EA3DB5E4-75A5-460A-A34C-930335CC0FEE}" type="parTrans" cxnId="{D6EB1550-FA37-4CD7-BC52-B7048430FDFE}">
      <dgm:prSet/>
      <dgm:spPr/>
      <dgm:t>
        <a:bodyPr/>
        <a:lstStyle/>
        <a:p>
          <a:endParaRPr lang="es-ES"/>
        </a:p>
      </dgm:t>
    </dgm:pt>
    <dgm:pt modelId="{94CA5E6B-0C55-4D56-A5C1-ED5369AC9635}" type="sibTrans" cxnId="{D6EB1550-FA37-4CD7-BC52-B7048430FDFE}">
      <dgm:prSet/>
      <dgm:spPr/>
      <dgm:t>
        <a:bodyPr/>
        <a:lstStyle/>
        <a:p>
          <a:endParaRPr lang="es-ES"/>
        </a:p>
      </dgm:t>
    </dgm:pt>
    <dgm:pt modelId="{DCA46E5C-AAD7-436D-8C3D-631296E0A387}">
      <dgm:prSet/>
      <dgm:spPr/>
      <dgm:t>
        <a:bodyPr/>
        <a:lstStyle/>
        <a:p>
          <a:pPr rtl="0"/>
          <a:r>
            <a:rPr lang="es-ES" dirty="0" smtClean="0"/>
            <a:t>Cuidado</a:t>
          </a:r>
          <a:endParaRPr lang="es-ES" dirty="0"/>
        </a:p>
      </dgm:t>
    </dgm:pt>
    <dgm:pt modelId="{2539AAB7-E7F6-41AC-8762-B3447EF9535E}" type="parTrans" cxnId="{3CEA46C0-FCF7-4823-936C-F3D0EB50467A}">
      <dgm:prSet/>
      <dgm:spPr/>
      <dgm:t>
        <a:bodyPr/>
        <a:lstStyle/>
        <a:p>
          <a:endParaRPr lang="es-ES"/>
        </a:p>
      </dgm:t>
    </dgm:pt>
    <dgm:pt modelId="{98939BF9-65BF-4A4D-A3DE-7904C981E13A}" type="sibTrans" cxnId="{3CEA46C0-FCF7-4823-936C-F3D0EB50467A}">
      <dgm:prSet/>
      <dgm:spPr/>
      <dgm:t>
        <a:bodyPr/>
        <a:lstStyle/>
        <a:p>
          <a:endParaRPr lang="es-ES"/>
        </a:p>
      </dgm:t>
    </dgm:pt>
    <dgm:pt modelId="{C103A095-38F1-499D-9196-5BDFD1BE3A95}">
      <dgm:prSet/>
      <dgm:spPr/>
      <dgm:t>
        <a:bodyPr/>
        <a:lstStyle/>
        <a:p>
          <a:pPr rtl="0"/>
          <a:r>
            <a:rPr lang="es-ES" dirty="0" smtClean="0"/>
            <a:t>Indicar  en  donde  fue  confeccionado el  producto, </a:t>
          </a:r>
          <a:r>
            <a:rPr lang="es-ES" dirty="0" err="1" smtClean="0"/>
            <a:t>etc</a:t>
          </a:r>
          <a:r>
            <a:rPr lang="es-ES" dirty="0" smtClean="0"/>
            <a:t>  y  su  forma de  uso, también incluido en la caja del producto. </a:t>
          </a:r>
          <a:endParaRPr lang="es-ES" dirty="0"/>
        </a:p>
      </dgm:t>
    </dgm:pt>
    <dgm:pt modelId="{8AD07258-A65B-40FD-8176-D651CA4138C7}" type="parTrans" cxnId="{ACD53A1A-541C-4825-9EE7-78D592B17505}">
      <dgm:prSet/>
      <dgm:spPr/>
      <dgm:t>
        <a:bodyPr/>
        <a:lstStyle/>
        <a:p>
          <a:endParaRPr lang="es-ES"/>
        </a:p>
      </dgm:t>
    </dgm:pt>
    <dgm:pt modelId="{EB2E5F33-1047-4A55-9D29-D0F6B4CC580F}" type="sibTrans" cxnId="{ACD53A1A-541C-4825-9EE7-78D592B17505}">
      <dgm:prSet/>
      <dgm:spPr/>
      <dgm:t>
        <a:bodyPr/>
        <a:lstStyle/>
        <a:p>
          <a:endParaRPr lang="es-ES"/>
        </a:p>
      </dgm:t>
    </dgm:pt>
    <dgm:pt modelId="{55769234-4F7A-409C-BCB5-C2A30614C75D}" type="pres">
      <dgm:prSet presAssocID="{77E4691C-D1EF-4937-B755-ACF02C3B8817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19F2DEAF-ECAD-4AB7-8D88-A4CC5D9C9117}" type="pres">
      <dgm:prSet presAssocID="{B9F7682B-BDD0-4DAE-9FD7-EF8E71F48919}" presName="linNode" presStyleCnt="0"/>
      <dgm:spPr/>
    </dgm:pt>
    <dgm:pt modelId="{C04FD0CD-52C3-4344-AADC-C0380104373F}" type="pres">
      <dgm:prSet presAssocID="{B9F7682B-BDD0-4DAE-9FD7-EF8E71F48919}" presName="parentText" presStyleLbl="node1" presStyleIdx="0" presStyleCnt="2" custScaleX="64021">
        <dgm:presLayoutVars>
          <dgm:chMax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C548A9CB-8BBB-402B-8094-32EF0E1040E2}" type="pres">
      <dgm:prSet presAssocID="{B9F7682B-BDD0-4DAE-9FD7-EF8E71F48919}" presName="descendantText" presStyleLbl="align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8A0F1D63-8AA7-44EC-9E6B-E6297D973D20}" type="pres">
      <dgm:prSet presAssocID="{3E21F9A0-CE06-452D-96E3-F34AE0B61571}" presName="sp" presStyleCnt="0"/>
      <dgm:spPr/>
    </dgm:pt>
    <dgm:pt modelId="{D5BDF9CC-8BCD-438C-B8BD-BD5BDEE6D070}" type="pres">
      <dgm:prSet presAssocID="{DCA46E5C-AAD7-436D-8C3D-631296E0A387}" presName="linNode" presStyleCnt="0"/>
      <dgm:spPr/>
    </dgm:pt>
    <dgm:pt modelId="{76DDAD2B-63D9-4395-96AB-7B0B84FAFF8D}" type="pres">
      <dgm:prSet presAssocID="{DCA46E5C-AAD7-436D-8C3D-631296E0A387}" presName="parentText" presStyleLbl="node1" presStyleIdx="1" presStyleCnt="2" custScaleX="64021">
        <dgm:presLayoutVars>
          <dgm:chMax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9426FD20-7F09-4BD7-91AE-5D0FD5455AD2}" type="pres">
      <dgm:prSet presAssocID="{DCA46E5C-AAD7-436D-8C3D-631296E0A387}" presName="descendantText" presStyleLbl="align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2B6EB139-3D7E-4571-A913-A04D992C6D37}" type="presOf" srcId="{EED696A7-04C2-4B6E-B51A-BD55DB5A8E96}" destId="{C548A9CB-8BBB-402B-8094-32EF0E1040E2}" srcOrd="0" destOrd="0" presId="urn:microsoft.com/office/officeart/2005/8/layout/vList5"/>
    <dgm:cxn modelId="{1A2693DE-D1DC-4772-92D6-5096D740ED95}" srcId="{B9F7682B-BDD0-4DAE-9FD7-EF8E71F48919}" destId="{8C5941F5-AE82-4BEB-9EB4-EB184FFFD0C0}" srcOrd="1" destOrd="0" parTransId="{B9DA1B6E-5DAC-45B6-A104-2875C8A9DBDF}" sibTransId="{515BC645-E04A-412C-BEEC-159A4267A354}"/>
    <dgm:cxn modelId="{38D5F604-1835-4E89-B1C3-49B98E887549}" type="presOf" srcId="{77E4691C-D1EF-4937-B755-ACF02C3B8817}" destId="{55769234-4F7A-409C-BCB5-C2A30614C75D}" srcOrd="0" destOrd="0" presId="urn:microsoft.com/office/officeart/2005/8/layout/vList5"/>
    <dgm:cxn modelId="{A97A8F52-7102-4477-BE53-6C80A6139584}" type="presOf" srcId="{DCA46E5C-AAD7-436D-8C3D-631296E0A387}" destId="{76DDAD2B-63D9-4395-96AB-7B0B84FAFF8D}" srcOrd="0" destOrd="0" presId="urn:microsoft.com/office/officeart/2005/8/layout/vList5"/>
    <dgm:cxn modelId="{D6EB1550-FA37-4CD7-BC52-B7048430FDFE}" srcId="{B9F7682B-BDD0-4DAE-9FD7-EF8E71F48919}" destId="{76614548-5D81-454E-95BA-A4533A859D68}" srcOrd="2" destOrd="0" parTransId="{EA3DB5E4-75A5-460A-A34C-930335CC0FEE}" sibTransId="{94CA5E6B-0C55-4D56-A5C1-ED5369AC9635}"/>
    <dgm:cxn modelId="{3CEA46C0-FCF7-4823-936C-F3D0EB50467A}" srcId="{77E4691C-D1EF-4937-B755-ACF02C3B8817}" destId="{DCA46E5C-AAD7-436D-8C3D-631296E0A387}" srcOrd="1" destOrd="0" parTransId="{2539AAB7-E7F6-41AC-8762-B3447EF9535E}" sibTransId="{98939BF9-65BF-4A4D-A3DE-7904C981E13A}"/>
    <dgm:cxn modelId="{2139214A-D428-4684-B99C-F8830C2331CB}" type="presOf" srcId="{8C5941F5-AE82-4BEB-9EB4-EB184FFFD0C0}" destId="{C548A9CB-8BBB-402B-8094-32EF0E1040E2}" srcOrd="0" destOrd="1" presId="urn:microsoft.com/office/officeart/2005/8/layout/vList5"/>
    <dgm:cxn modelId="{3AF14602-8879-4DDF-A696-BBE5DC0B5742}" srcId="{B9F7682B-BDD0-4DAE-9FD7-EF8E71F48919}" destId="{EED696A7-04C2-4B6E-B51A-BD55DB5A8E96}" srcOrd="0" destOrd="0" parTransId="{EEEC4003-07B8-4C07-A3EA-86FAA0A8DEBA}" sibTransId="{A7C4F6EE-FC37-4827-8B60-9D51FEDC62A9}"/>
    <dgm:cxn modelId="{ABFEC444-FD7E-468C-8BE9-3B511BB2466A}" srcId="{77E4691C-D1EF-4937-B755-ACF02C3B8817}" destId="{B9F7682B-BDD0-4DAE-9FD7-EF8E71F48919}" srcOrd="0" destOrd="0" parTransId="{4D8686A9-ED9C-4334-8571-ED544D6BB2E8}" sibTransId="{3E21F9A0-CE06-452D-96E3-F34AE0B61571}"/>
    <dgm:cxn modelId="{DECD9C28-9835-4FD6-8D22-13F1F830D519}" type="presOf" srcId="{B9F7682B-BDD0-4DAE-9FD7-EF8E71F48919}" destId="{C04FD0CD-52C3-4344-AADC-C0380104373F}" srcOrd="0" destOrd="0" presId="urn:microsoft.com/office/officeart/2005/8/layout/vList5"/>
    <dgm:cxn modelId="{ACD53A1A-541C-4825-9EE7-78D592B17505}" srcId="{DCA46E5C-AAD7-436D-8C3D-631296E0A387}" destId="{C103A095-38F1-499D-9196-5BDFD1BE3A95}" srcOrd="0" destOrd="0" parTransId="{8AD07258-A65B-40FD-8176-D651CA4138C7}" sibTransId="{EB2E5F33-1047-4A55-9D29-D0F6B4CC580F}"/>
    <dgm:cxn modelId="{4F20332F-F980-4ABE-AB8F-51C2C9954901}" type="presOf" srcId="{C103A095-38F1-499D-9196-5BDFD1BE3A95}" destId="{9426FD20-7F09-4BD7-91AE-5D0FD5455AD2}" srcOrd="0" destOrd="0" presId="urn:microsoft.com/office/officeart/2005/8/layout/vList5"/>
    <dgm:cxn modelId="{E34A5B6B-5371-4A1D-AFF1-77D3A2975620}" type="presOf" srcId="{76614548-5D81-454E-95BA-A4533A859D68}" destId="{C548A9CB-8BBB-402B-8094-32EF0E1040E2}" srcOrd="0" destOrd="2" presId="urn:microsoft.com/office/officeart/2005/8/layout/vList5"/>
    <dgm:cxn modelId="{91E4467A-3F46-4A10-9CC0-F6D46975E54A}" type="presParOf" srcId="{55769234-4F7A-409C-BCB5-C2A30614C75D}" destId="{19F2DEAF-ECAD-4AB7-8D88-A4CC5D9C9117}" srcOrd="0" destOrd="0" presId="urn:microsoft.com/office/officeart/2005/8/layout/vList5"/>
    <dgm:cxn modelId="{C66B07BB-D3A5-4D57-8473-9FD61CDE8AFB}" type="presParOf" srcId="{19F2DEAF-ECAD-4AB7-8D88-A4CC5D9C9117}" destId="{C04FD0CD-52C3-4344-AADC-C0380104373F}" srcOrd="0" destOrd="0" presId="urn:microsoft.com/office/officeart/2005/8/layout/vList5"/>
    <dgm:cxn modelId="{0D1D4758-9A9A-4CA3-9BF7-FAE0F940B611}" type="presParOf" srcId="{19F2DEAF-ECAD-4AB7-8D88-A4CC5D9C9117}" destId="{C548A9CB-8BBB-402B-8094-32EF0E1040E2}" srcOrd="1" destOrd="0" presId="urn:microsoft.com/office/officeart/2005/8/layout/vList5"/>
    <dgm:cxn modelId="{C473355A-3460-446E-BF9A-8282716E267F}" type="presParOf" srcId="{55769234-4F7A-409C-BCB5-C2A30614C75D}" destId="{8A0F1D63-8AA7-44EC-9E6B-E6297D973D20}" srcOrd="1" destOrd="0" presId="urn:microsoft.com/office/officeart/2005/8/layout/vList5"/>
    <dgm:cxn modelId="{0F11433B-E52B-4516-BD07-798767C63AB0}" type="presParOf" srcId="{55769234-4F7A-409C-BCB5-C2A30614C75D}" destId="{D5BDF9CC-8BCD-438C-B8BD-BD5BDEE6D070}" srcOrd="2" destOrd="0" presId="urn:microsoft.com/office/officeart/2005/8/layout/vList5"/>
    <dgm:cxn modelId="{E5E0E6BC-4279-4B2F-A9C8-689C1F7CD468}" type="presParOf" srcId="{D5BDF9CC-8BCD-438C-B8BD-BD5BDEE6D070}" destId="{76DDAD2B-63D9-4395-96AB-7B0B84FAFF8D}" srcOrd="0" destOrd="0" presId="urn:microsoft.com/office/officeart/2005/8/layout/vList5"/>
    <dgm:cxn modelId="{F4690DA5-C15B-448A-9C4D-70592E302DEA}" type="presParOf" srcId="{D5BDF9CC-8BCD-438C-B8BD-BD5BDEE6D070}" destId="{9426FD20-7F09-4BD7-91AE-5D0FD5455AD2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AADF865E-A88D-42FA-8298-DEFBA54C53A1}" type="doc">
      <dgm:prSet loTypeId="urn:microsoft.com/office/officeart/2005/8/layout/h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7C2090C4-E406-42F5-835F-6E1211E011BC}">
      <dgm:prSet phldrT="[Texto]" custT="1"/>
      <dgm:spPr/>
      <dgm:t>
        <a:bodyPr/>
        <a:lstStyle/>
        <a:p>
          <a:r>
            <a:rPr lang="es-ES" sz="2400" dirty="0" smtClean="0"/>
            <a:t>Precio</a:t>
          </a:r>
          <a:endParaRPr lang="es-ES" sz="2400" dirty="0"/>
        </a:p>
      </dgm:t>
    </dgm:pt>
    <dgm:pt modelId="{81371778-6310-43EC-B75C-1685E7D8A706}" type="parTrans" cxnId="{257CC8F4-23B7-496C-92E6-67E3610EBDC4}">
      <dgm:prSet/>
      <dgm:spPr/>
      <dgm:t>
        <a:bodyPr/>
        <a:lstStyle/>
        <a:p>
          <a:endParaRPr lang="es-ES"/>
        </a:p>
      </dgm:t>
    </dgm:pt>
    <dgm:pt modelId="{6ABA5A6A-802E-4FB8-969D-66834DE76508}" type="sibTrans" cxnId="{257CC8F4-23B7-496C-92E6-67E3610EBDC4}">
      <dgm:prSet/>
      <dgm:spPr/>
      <dgm:t>
        <a:bodyPr/>
        <a:lstStyle/>
        <a:p>
          <a:endParaRPr lang="es-ES"/>
        </a:p>
      </dgm:t>
    </dgm:pt>
    <dgm:pt modelId="{6276C94D-5CF6-4A8E-8323-B02772E4DAA8}">
      <dgm:prSet phldrT="[Texto]" custT="1"/>
      <dgm:spPr/>
      <dgm:t>
        <a:bodyPr/>
        <a:lstStyle/>
        <a:p>
          <a:r>
            <a:rPr lang="es-ES" sz="2000" dirty="0" smtClean="0"/>
            <a:t>Ubicado en el lado superior derecho del frente del producto. </a:t>
          </a:r>
          <a:endParaRPr lang="es-ES" sz="2000" dirty="0"/>
        </a:p>
      </dgm:t>
    </dgm:pt>
    <dgm:pt modelId="{437BA185-BF36-449E-8449-D2464EE704F0}" type="parTrans" cxnId="{989E307B-4FAD-49D3-A64E-463AF68F0CB2}">
      <dgm:prSet/>
      <dgm:spPr/>
      <dgm:t>
        <a:bodyPr/>
        <a:lstStyle/>
        <a:p>
          <a:endParaRPr lang="es-ES"/>
        </a:p>
      </dgm:t>
    </dgm:pt>
    <dgm:pt modelId="{C98F450C-3B73-474C-B72B-1D6D034ACED3}" type="sibTrans" cxnId="{989E307B-4FAD-49D3-A64E-463AF68F0CB2}">
      <dgm:prSet/>
      <dgm:spPr/>
      <dgm:t>
        <a:bodyPr/>
        <a:lstStyle/>
        <a:p>
          <a:endParaRPr lang="es-ES"/>
        </a:p>
      </dgm:t>
    </dgm:pt>
    <dgm:pt modelId="{D6E97402-FE63-4643-A666-0FC989F1C231}">
      <dgm:prSet phldrT="[Texto]" custT="1"/>
      <dgm:spPr/>
      <dgm:t>
        <a:bodyPr/>
        <a:lstStyle/>
        <a:p>
          <a:r>
            <a:rPr lang="es-ES" sz="2400" dirty="0" smtClean="0"/>
            <a:t>Cuidado</a:t>
          </a:r>
          <a:endParaRPr lang="es-ES" sz="2400" dirty="0"/>
        </a:p>
      </dgm:t>
    </dgm:pt>
    <dgm:pt modelId="{88774253-1B6B-403F-AEF7-3CCFAB271C7B}" type="parTrans" cxnId="{E401D19C-0666-4B97-99F2-DF3BFB71F3F5}">
      <dgm:prSet/>
      <dgm:spPr/>
      <dgm:t>
        <a:bodyPr/>
        <a:lstStyle/>
        <a:p>
          <a:endParaRPr lang="es-ES"/>
        </a:p>
      </dgm:t>
    </dgm:pt>
    <dgm:pt modelId="{D61331F0-C2B4-4CC4-BCE0-D49964BAE1D3}" type="sibTrans" cxnId="{E401D19C-0666-4B97-99F2-DF3BFB71F3F5}">
      <dgm:prSet/>
      <dgm:spPr/>
      <dgm:t>
        <a:bodyPr/>
        <a:lstStyle/>
        <a:p>
          <a:endParaRPr lang="es-ES"/>
        </a:p>
      </dgm:t>
    </dgm:pt>
    <dgm:pt modelId="{B5093AE6-A928-41DE-AE63-4E188E9AA20E}">
      <dgm:prSet phldrT="[Texto]" custT="1"/>
      <dgm:spPr/>
      <dgm:t>
        <a:bodyPr/>
        <a:lstStyle/>
        <a:p>
          <a:r>
            <a:rPr lang="es-ES" sz="2000" dirty="0" smtClean="0"/>
            <a:t>Indicar  en  donde  fue  confeccionado  el  producto,  su  forma de  uso  y peligros  relacionados al  uso por parte de menores de edad, etc.</a:t>
          </a:r>
          <a:endParaRPr lang="es-ES" sz="2000" dirty="0"/>
        </a:p>
      </dgm:t>
    </dgm:pt>
    <dgm:pt modelId="{BBB00BBE-A815-4D67-AAA4-1078B7A39830}" type="parTrans" cxnId="{A218B565-E808-4799-BD91-407DD000A20D}">
      <dgm:prSet/>
      <dgm:spPr/>
      <dgm:t>
        <a:bodyPr/>
        <a:lstStyle/>
        <a:p>
          <a:endParaRPr lang="es-ES"/>
        </a:p>
      </dgm:t>
    </dgm:pt>
    <dgm:pt modelId="{82740E78-DFCA-469C-B301-7435DC2BFA19}" type="sibTrans" cxnId="{A218B565-E808-4799-BD91-407DD000A20D}">
      <dgm:prSet/>
      <dgm:spPr/>
      <dgm:t>
        <a:bodyPr/>
        <a:lstStyle/>
        <a:p>
          <a:endParaRPr lang="es-ES"/>
        </a:p>
      </dgm:t>
    </dgm:pt>
    <dgm:pt modelId="{09F8B2F8-B2EA-49C6-9733-968C131F366C}">
      <dgm:prSet phldrT="[Texto]" custT="1"/>
      <dgm:spPr/>
      <dgm:t>
        <a:bodyPr/>
        <a:lstStyle/>
        <a:p>
          <a:r>
            <a:rPr lang="es-ES" sz="2000" dirty="0" smtClean="0"/>
            <a:t>Impresa también en la caja del producto.</a:t>
          </a:r>
          <a:endParaRPr lang="es-ES" sz="2000" dirty="0"/>
        </a:p>
      </dgm:t>
    </dgm:pt>
    <dgm:pt modelId="{E7FDEFDC-E851-4E23-83A5-76FCE7C3D90A}" type="parTrans" cxnId="{0EDE0649-C003-4442-8FE0-EEC4EBEA7B32}">
      <dgm:prSet/>
      <dgm:spPr/>
      <dgm:t>
        <a:bodyPr/>
        <a:lstStyle/>
        <a:p>
          <a:endParaRPr lang="es-ES"/>
        </a:p>
      </dgm:t>
    </dgm:pt>
    <dgm:pt modelId="{C101DCB6-01B0-4BFF-8D85-F9C01199B485}" type="sibTrans" cxnId="{0EDE0649-C003-4442-8FE0-EEC4EBEA7B32}">
      <dgm:prSet/>
      <dgm:spPr/>
      <dgm:t>
        <a:bodyPr/>
        <a:lstStyle/>
        <a:p>
          <a:endParaRPr lang="es-ES"/>
        </a:p>
      </dgm:t>
    </dgm:pt>
    <dgm:pt modelId="{D9409194-3F3D-4412-86FC-9016DBBAEA56}">
      <dgm:prSet phldrT="[Texto]" custT="1"/>
      <dgm:spPr/>
      <dgm:t>
        <a:bodyPr/>
        <a:lstStyle/>
        <a:p>
          <a:endParaRPr lang="es-ES" sz="2000" dirty="0"/>
        </a:p>
      </dgm:t>
    </dgm:pt>
    <dgm:pt modelId="{11EA19F9-8235-427E-94D9-AEB82FB0BD65}" type="parTrans" cxnId="{0B569026-39D5-468B-A02A-9DE480A549E9}">
      <dgm:prSet/>
      <dgm:spPr/>
      <dgm:t>
        <a:bodyPr/>
        <a:lstStyle/>
        <a:p>
          <a:endParaRPr lang="es-ES"/>
        </a:p>
      </dgm:t>
    </dgm:pt>
    <dgm:pt modelId="{D340FBED-18C0-470E-837E-B11D3F0305A6}" type="sibTrans" cxnId="{0B569026-39D5-468B-A02A-9DE480A549E9}">
      <dgm:prSet/>
      <dgm:spPr/>
      <dgm:t>
        <a:bodyPr/>
        <a:lstStyle/>
        <a:p>
          <a:endParaRPr lang="es-ES"/>
        </a:p>
      </dgm:t>
    </dgm:pt>
    <dgm:pt modelId="{F809822E-8BB6-4780-8A5F-F29458073EE4}" type="pres">
      <dgm:prSet presAssocID="{AADF865E-A88D-42FA-8298-DEFBA54C53A1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B13CEA3E-F07A-405D-906D-41EEF79ACF86}" type="pres">
      <dgm:prSet presAssocID="{7C2090C4-E406-42F5-835F-6E1211E011BC}" presName="composite" presStyleCnt="0"/>
      <dgm:spPr/>
    </dgm:pt>
    <dgm:pt modelId="{4D437D3A-A4B2-40E3-89F5-27F6EA894C96}" type="pres">
      <dgm:prSet presAssocID="{7C2090C4-E406-42F5-835F-6E1211E011BC}" presName="parTx" presStyleLbl="alignNode1" presStyleIdx="0" presStyleCnt="2" custScaleY="8283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B02992BC-8A8D-4975-AFE4-5F2C1FC4A9D2}" type="pres">
      <dgm:prSet presAssocID="{7C2090C4-E406-42F5-835F-6E1211E011BC}" presName="desTx" presStyleLbl="align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C48CE1CF-CDE9-44B8-97AB-2F241AA51576}" type="pres">
      <dgm:prSet presAssocID="{6ABA5A6A-802E-4FB8-969D-66834DE76508}" presName="space" presStyleCnt="0"/>
      <dgm:spPr/>
    </dgm:pt>
    <dgm:pt modelId="{0D62FBC2-75BA-435D-9F8C-59F0F8C5D058}" type="pres">
      <dgm:prSet presAssocID="{D6E97402-FE63-4643-A666-0FC989F1C231}" presName="composite" presStyleCnt="0"/>
      <dgm:spPr/>
    </dgm:pt>
    <dgm:pt modelId="{093C5C66-BC45-459D-90AA-93030605716A}" type="pres">
      <dgm:prSet presAssocID="{D6E97402-FE63-4643-A666-0FC989F1C231}" presName="parTx" presStyleLbl="alignNode1" presStyleIdx="1" presStyleCnt="2" custScaleY="8283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B8123E4C-7C06-48B5-AC8A-752DA72B51FC}" type="pres">
      <dgm:prSet presAssocID="{D6E97402-FE63-4643-A666-0FC989F1C231}" presName="desTx" presStyleLbl="align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0B569026-39D5-468B-A02A-9DE480A549E9}" srcId="{D6E97402-FE63-4643-A666-0FC989F1C231}" destId="{D9409194-3F3D-4412-86FC-9016DBBAEA56}" srcOrd="1" destOrd="0" parTransId="{11EA19F9-8235-427E-94D9-AEB82FB0BD65}" sibTransId="{D340FBED-18C0-470E-837E-B11D3F0305A6}"/>
    <dgm:cxn modelId="{566BE074-10AB-4F62-9C59-6B448A587BA4}" type="presOf" srcId="{AADF865E-A88D-42FA-8298-DEFBA54C53A1}" destId="{F809822E-8BB6-4780-8A5F-F29458073EE4}" srcOrd="0" destOrd="0" presId="urn:microsoft.com/office/officeart/2005/8/layout/hList1"/>
    <dgm:cxn modelId="{E401D19C-0666-4B97-99F2-DF3BFB71F3F5}" srcId="{AADF865E-A88D-42FA-8298-DEFBA54C53A1}" destId="{D6E97402-FE63-4643-A666-0FC989F1C231}" srcOrd="1" destOrd="0" parTransId="{88774253-1B6B-403F-AEF7-3CCFAB271C7B}" sibTransId="{D61331F0-C2B4-4CC4-BCE0-D49964BAE1D3}"/>
    <dgm:cxn modelId="{ED0465BD-2754-4A03-9F94-063E8FD074EF}" type="presOf" srcId="{B5093AE6-A928-41DE-AE63-4E188E9AA20E}" destId="{B8123E4C-7C06-48B5-AC8A-752DA72B51FC}" srcOrd="0" destOrd="0" presId="urn:microsoft.com/office/officeart/2005/8/layout/hList1"/>
    <dgm:cxn modelId="{C12F247F-DB05-4773-856E-0F69E4F0F963}" type="presOf" srcId="{D9409194-3F3D-4412-86FC-9016DBBAEA56}" destId="{B8123E4C-7C06-48B5-AC8A-752DA72B51FC}" srcOrd="0" destOrd="1" presId="urn:microsoft.com/office/officeart/2005/8/layout/hList1"/>
    <dgm:cxn modelId="{0EDE0649-C003-4442-8FE0-EEC4EBEA7B32}" srcId="{D6E97402-FE63-4643-A666-0FC989F1C231}" destId="{09F8B2F8-B2EA-49C6-9733-968C131F366C}" srcOrd="2" destOrd="0" parTransId="{E7FDEFDC-E851-4E23-83A5-76FCE7C3D90A}" sibTransId="{C101DCB6-01B0-4BFF-8D85-F9C01199B485}"/>
    <dgm:cxn modelId="{10AAADC6-F9DB-4292-B1F0-4A7529047D34}" type="presOf" srcId="{7C2090C4-E406-42F5-835F-6E1211E011BC}" destId="{4D437D3A-A4B2-40E3-89F5-27F6EA894C96}" srcOrd="0" destOrd="0" presId="urn:microsoft.com/office/officeart/2005/8/layout/hList1"/>
    <dgm:cxn modelId="{79FC020D-7209-4D77-B171-9FD871354F16}" type="presOf" srcId="{D6E97402-FE63-4643-A666-0FC989F1C231}" destId="{093C5C66-BC45-459D-90AA-93030605716A}" srcOrd="0" destOrd="0" presId="urn:microsoft.com/office/officeart/2005/8/layout/hList1"/>
    <dgm:cxn modelId="{A218B565-E808-4799-BD91-407DD000A20D}" srcId="{D6E97402-FE63-4643-A666-0FC989F1C231}" destId="{B5093AE6-A928-41DE-AE63-4E188E9AA20E}" srcOrd="0" destOrd="0" parTransId="{BBB00BBE-A815-4D67-AAA4-1078B7A39830}" sibTransId="{82740E78-DFCA-469C-B301-7435DC2BFA19}"/>
    <dgm:cxn modelId="{257CC8F4-23B7-496C-92E6-67E3610EBDC4}" srcId="{AADF865E-A88D-42FA-8298-DEFBA54C53A1}" destId="{7C2090C4-E406-42F5-835F-6E1211E011BC}" srcOrd="0" destOrd="0" parTransId="{81371778-6310-43EC-B75C-1685E7D8A706}" sibTransId="{6ABA5A6A-802E-4FB8-969D-66834DE76508}"/>
    <dgm:cxn modelId="{EE8045BD-0E40-4190-B8BD-08AB659B0E50}" type="presOf" srcId="{09F8B2F8-B2EA-49C6-9733-968C131F366C}" destId="{B8123E4C-7C06-48B5-AC8A-752DA72B51FC}" srcOrd="0" destOrd="2" presId="urn:microsoft.com/office/officeart/2005/8/layout/hList1"/>
    <dgm:cxn modelId="{989E307B-4FAD-49D3-A64E-463AF68F0CB2}" srcId="{7C2090C4-E406-42F5-835F-6E1211E011BC}" destId="{6276C94D-5CF6-4A8E-8323-B02772E4DAA8}" srcOrd="0" destOrd="0" parTransId="{437BA185-BF36-449E-8449-D2464EE704F0}" sibTransId="{C98F450C-3B73-474C-B72B-1D6D034ACED3}"/>
    <dgm:cxn modelId="{E84963D2-0308-4A1B-9329-7770D942BD38}" type="presOf" srcId="{6276C94D-5CF6-4A8E-8323-B02772E4DAA8}" destId="{B02992BC-8A8D-4975-AFE4-5F2C1FC4A9D2}" srcOrd="0" destOrd="0" presId="urn:microsoft.com/office/officeart/2005/8/layout/hList1"/>
    <dgm:cxn modelId="{E754BE5F-D4C3-4E7B-A742-FF89699E2934}" type="presParOf" srcId="{F809822E-8BB6-4780-8A5F-F29458073EE4}" destId="{B13CEA3E-F07A-405D-906D-41EEF79ACF86}" srcOrd="0" destOrd="0" presId="urn:microsoft.com/office/officeart/2005/8/layout/hList1"/>
    <dgm:cxn modelId="{E247CCEC-7B88-4B1F-972E-5D55C0028FD2}" type="presParOf" srcId="{B13CEA3E-F07A-405D-906D-41EEF79ACF86}" destId="{4D437D3A-A4B2-40E3-89F5-27F6EA894C96}" srcOrd="0" destOrd="0" presId="urn:microsoft.com/office/officeart/2005/8/layout/hList1"/>
    <dgm:cxn modelId="{CA8CB26B-A19B-41F8-8D76-97A035B494D2}" type="presParOf" srcId="{B13CEA3E-F07A-405D-906D-41EEF79ACF86}" destId="{B02992BC-8A8D-4975-AFE4-5F2C1FC4A9D2}" srcOrd="1" destOrd="0" presId="urn:microsoft.com/office/officeart/2005/8/layout/hList1"/>
    <dgm:cxn modelId="{61BFB141-61D6-4A2D-89F4-ED3496F88557}" type="presParOf" srcId="{F809822E-8BB6-4780-8A5F-F29458073EE4}" destId="{C48CE1CF-CDE9-44B8-97AB-2F241AA51576}" srcOrd="1" destOrd="0" presId="urn:microsoft.com/office/officeart/2005/8/layout/hList1"/>
    <dgm:cxn modelId="{404EFE0C-1905-476C-9438-8228ED7995FD}" type="presParOf" srcId="{F809822E-8BB6-4780-8A5F-F29458073EE4}" destId="{0D62FBC2-75BA-435D-9F8C-59F0F8C5D058}" srcOrd="2" destOrd="0" presId="urn:microsoft.com/office/officeart/2005/8/layout/hList1"/>
    <dgm:cxn modelId="{A129934A-379F-4672-BD3B-F486A4EBA1AA}" type="presParOf" srcId="{0D62FBC2-75BA-435D-9F8C-59F0F8C5D058}" destId="{093C5C66-BC45-459D-90AA-93030605716A}" srcOrd="0" destOrd="0" presId="urn:microsoft.com/office/officeart/2005/8/layout/hList1"/>
    <dgm:cxn modelId="{80AC9E51-BD2F-400C-8824-85223394E2A3}" type="presParOf" srcId="{0D62FBC2-75BA-435D-9F8C-59F0F8C5D058}" destId="{B8123E4C-7C06-48B5-AC8A-752DA72B51FC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xmlns="" relId="rId8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181B0156-BC3D-4893-815A-FA44B13AC37F}" type="doc">
      <dgm:prSet loTypeId="urn:microsoft.com/office/officeart/2005/8/layout/lProcess2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7C448B92-BC02-4EB4-991D-53D73F10B7D1}">
      <dgm:prSet phldrT="[Texto]" custT="1"/>
      <dgm:spPr/>
      <dgm:t>
        <a:bodyPr/>
        <a:lstStyle/>
        <a:p>
          <a:r>
            <a:rPr lang="es-ES" sz="2400" dirty="0" smtClean="0"/>
            <a:t>Precio</a:t>
          </a:r>
          <a:endParaRPr lang="es-ES" sz="2400" dirty="0"/>
        </a:p>
      </dgm:t>
    </dgm:pt>
    <dgm:pt modelId="{16476228-9B9A-42C3-AB7A-CFDE4A3F4D39}" type="parTrans" cxnId="{74C492D8-6734-48EB-9E26-D572870B3774}">
      <dgm:prSet/>
      <dgm:spPr/>
      <dgm:t>
        <a:bodyPr/>
        <a:lstStyle/>
        <a:p>
          <a:endParaRPr lang="es-ES"/>
        </a:p>
      </dgm:t>
    </dgm:pt>
    <dgm:pt modelId="{C816C664-7ED8-48D4-AA2F-EFDD28E8A0BC}" type="sibTrans" cxnId="{74C492D8-6734-48EB-9E26-D572870B3774}">
      <dgm:prSet/>
      <dgm:spPr/>
      <dgm:t>
        <a:bodyPr/>
        <a:lstStyle/>
        <a:p>
          <a:endParaRPr lang="es-ES"/>
        </a:p>
      </dgm:t>
    </dgm:pt>
    <dgm:pt modelId="{F75D4102-9B72-4261-9157-383BED2A0F9E}">
      <dgm:prSet phldrT="[Texto]" custT="1"/>
      <dgm:spPr/>
      <dgm:t>
        <a:bodyPr/>
        <a:lstStyle/>
        <a:p>
          <a:r>
            <a:rPr lang="es-ES" sz="2000" dirty="0" smtClean="0"/>
            <a:t>Ubicado en el lado superior derecho del frente del producto. </a:t>
          </a:r>
          <a:endParaRPr lang="es-ES" sz="2000" dirty="0"/>
        </a:p>
      </dgm:t>
    </dgm:pt>
    <dgm:pt modelId="{E3F9C95A-929A-4F9A-BB94-B5C79925D8F0}" type="parTrans" cxnId="{0CCB1566-9C9A-460E-ACD9-45931CBDAACE}">
      <dgm:prSet/>
      <dgm:spPr/>
      <dgm:t>
        <a:bodyPr/>
        <a:lstStyle/>
        <a:p>
          <a:endParaRPr lang="es-ES"/>
        </a:p>
      </dgm:t>
    </dgm:pt>
    <dgm:pt modelId="{72EEE597-5266-434F-9D87-D2CAA01682AE}" type="sibTrans" cxnId="{0CCB1566-9C9A-460E-ACD9-45931CBDAACE}">
      <dgm:prSet/>
      <dgm:spPr/>
      <dgm:t>
        <a:bodyPr/>
        <a:lstStyle/>
        <a:p>
          <a:endParaRPr lang="es-ES"/>
        </a:p>
      </dgm:t>
    </dgm:pt>
    <dgm:pt modelId="{3C47B185-A220-4B03-8F24-6A8CA3D659DD}">
      <dgm:prSet phldrT="[Texto]" custT="1"/>
      <dgm:spPr/>
      <dgm:t>
        <a:bodyPr/>
        <a:lstStyle/>
        <a:p>
          <a:r>
            <a:rPr lang="es-ES" sz="2400" dirty="0" smtClean="0"/>
            <a:t>Cuidado</a:t>
          </a:r>
          <a:endParaRPr lang="es-ES" sz="2400" dirty="0"/>
        </a:p>
      </dgm:t>
    </dgm:pt>
    <dgm:pt modelId="{EEC6EAD9-E342-4628-B9ED-0E22D2CF5A4B}" type="parTrans" cxnId="{2579F708-1F65-412F-8389-F97F669E6AE7}">
      <dgm:prSet/>
      <dgm:spPr/>
      <dgm:t>
        <a:bodyPr/>
        <a:lstStyle/>
        <a:p>
          <a:endParaRPr lang="es-ES"/>
        </a:p>
      </dgm:t>
    </dgm:pt>
    <dgm:pt modelId="{52860DE6-9264-41FE-BB28-1920F6B88A06}" type="sibTrans" cxnId="{2579F708-1F65-412F-8389-F97F669E6AE7}">
      <dgm:prSet/>
      <dgm:spPr/>
      <dgm:t>
        <a:bodyPr/>
        <a:lstStyle/>
        <a:p>
          <a:endParaRPr lang="es-ES"/>
        </a:p>
      </dgm:t>
    </dgm:pt>
    <dgm:pt modelId="{8869870F-4325-4990-9D9B-5E372BF35247}">
      <dgm:prSet phldrT="[Texto]" custT="1"/>
      <dgm:spPr/>
      <dgm:t>
        <a:bodyPr/>
        <a:lstStyle/>
        <a:p>
          <a:r>
            <a:rPr lang="es-ES" sz="1600" dirty="0" smtClean="0"/>
            <a:t>Indicar  en  donde  fue  confeccionado  el  producto,  su  forma de  uso  y peligros  relacionados al  uso por parte de menores de edad, etc.</a:t>
          </a:r>
          <a:endParaRPr lang="es-ES" sz="1600" dirty="0"/>
        </a:p>
      </dgm:t>
    </dgm:pt>
    <dgm:pt modelId="{C552EBE4-6177-4D46-B93B-3BB4F9E7F4EA}" type="parTrans" cxnId="{5BC471FD-F8C0-4966-AE27-A57BC285DB52}">
      <dgm:prSet/>
      <dgm:spPr/>
      <dgm:t>
        <a:bodyPr/>
        <a:lstStyle/>
        <a:p>
          <a:endParaRPr lang="es-ES"/>
        </a:p>
      </dgm:t>
    </dgm:pt>
    <dgm:pt modelId="{75D1B2DB-2B60-4F74-81FD-0FD1CE4D8163}" type="sibTrans" cxnId="{5BC471FD-F8C0-4966-AE27-A57BC285DB52}">
      <dgm:prSet/>
      <dgm:spPr/>
      <dgm:t>
        <a:bodyPr/>
        <a:lstStyle/>
        <a:p>
          <a:endParaRPr lang="es-ES"/>
        </a:p>
      </dgm:t>
    </dgm:pt>
    <dgm:pt modelId="{5DDEB611-6E75-433E-8335-D7A2AC25776F}">
      <dgm:prSet phldrT="[Texto]" custT="1"/>
      <dgm:spPr/>
      <dgm:t>
        <a:bodyPr/>
        <a:lstStyle/>
        <a:p>
          <a:r>
            <a:rPr lang="es-ES" sz="1600" dirty="0" smtClean="0"/>
            <a:t>Impresa también en la caja del producto.</a:t>
          </a:r>
          <a:endParaRPr lang="es-ES" sz="1600" dirty="0"/>
        </a:p>
      </dgm:t>
    </dgm:pt>
    <dgm:pt modelId="{FF2A1E16-5CEA-458D-8EA7-52243A768E5B}" type="parTrans" cxnId="{660D9358-BE20-4D8A-B80F-C185040CF2CB}">
      <dgm:prSet/>
      <dgm:spPr/>
      <dgm:t>
        <a:bodyPr/>
        <a:lstStyle/>
        <a:p>
          <a:endParaRPr lang="es-ES"/>
        </a:p>
      </dgm:t>
    </dgm:pt>
    <dgm:pt modelId="{176A4AC8-B0D5-471C-999E-D2E11F82A45E}" type="sibTrans" cxnId="{660D9358-BE20-4D8A-B80F-C185040CF2CB}">
      <dgm:prSet/>
      <dgm:spPr/>
      <dgm:t>
        <a:bodyPr/>
        <a:lstStyle/>
        <a:p>
          <a:endParaRPr lang="es-ES"/>
        </a:p>
      </dgm:t>
    </dgm:pt>
    <dgm:pt modelId="{66838B79-F684-418D-8C4F-1997B256184D}">
      <dgm:prSet phldrT="[Texto]" custT="1"/>
      <dgm:spPr/>
      <dgm:t>
        <a:bodyPr/>
        <a:lstStyle/>
        <a:p>
          <a:r>
            <a:rPr lang="es-ES" sz="2400" dirty="0" smtClean="0"/>
            <a:t>Marca de Caja</a:t>
          </a:r>
          <a:endParaRPr lang="es-ES" sz="2400" dirty="0"/>
        </a:p>
      </dgm:t>
    </dgm:pt>
    <dgm:pt modelId="{089CE5CA-7865-4ABF-BA80-F8FBCDB84318}" type="parTrans" cxnId="{CFDFB06F-F40A-4DD2-B081-6A21CDC9C42A}">
      <dgm:prSet/>
      <dgm:spPr/>
      <dgm:t>
        <a:bodyPr/>
        <a:lstStyle/>
        <a:p>
          <a:endParaRPr lang="es-ES"/>
        </a:p>
      </dgm:t>
    </dgm:pt>
    <dgm:pt modelId="{5D5A79C3-3854-4C6E-998E-A38841CA561F}" type="sibTrans" cxnId="{CFDFB06F-F40A-4DD2-B081-6A21CDC9C42A}">
      <dgm:prSet/>
      <dgm:spPr/>
      <dgm:t>
        <a:bodyPr/>
        <a:lstStyle/>
        <a:p>
          <a:endParaRPr lang="es-ES"/>
        </a:p>
      </dgm:t>
    </dgm:pt>
    <dgm:pt modelId="{3447ECFE-C758-4BB6-ACD1-8589EA203581}">
      <dgm:prSet phldrT="[Texto]"/>
      <dgm:spPr/>
      <dgm:t>
        <a:bodyPr/>
        <a:lstStyle/>
        <a:p>
          <a:r>
            <a:rPr lang="es-ES" dirty="0" smtClean="0"/>
            <a:t>Según el departamento del producto.</a:t>
          </a:r>
          <a:endParaRPr lang="es-ES" dirty="0"/>
        </a:p>
      </dgm:t>
    </dgm:pt>
    <dgm:pt modelId="{A675EFEF-629A-4F4A-8090-626DD7AD44AC}" type="parTrans" cxnId="{5B32DBC6-40AD-44EC-BEE0-033D04BBD524}">
      <dgm:prSet/>
      <dgm:spPr/>
      <dgm:t>
        <a:bodyPr/>
        <a:lstStyle/>
        <a:p>
          <a:endParaRPr lang="es-ES"/>
        </a:p>
      </dgm:t>
    </dgm:pt>
    <dgm:pt modelId="{79FF26D3-A40A-4B47-9512-75A41FA31A61}" type="sibTrans" cxnId="{5B32DBC6-40AD-44EC-BEE0-033D04BBD524}">
      <dgm:prSet/>
      <dgm:spPr/>
      <dgm:t>
        <a:bodyPr/>
        <a:lstStyle/>
        <a:p>
          <a:endParaRPr lang="es-ES"/>
        </a:p>
      </dgm:t>
    </dgm:pt>
    <dgm:pt modelId="{F441379E-8E9F-4584-9CBB-D527DD294E78}" type="pres">
      <dgm:prSet presAssocID="{181B0156-BC3D-4893-815A-FA44B13AC37F}" presName="theList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EF42B79B-4A7C-4F42-A2B2-6DE36425AEAF}" type="pres">
      <dgm:prSet presAssocID="{7C448B92-BC02-4EB4-991D-53D73F10B7D1}" presName="compNode" presStyleCnt="0"/>
      <dgm:spPr/>
    </dgm:pt>
    <dgm:pt modelId="{F97CDCDA-3A5C-4E60-B410-1FD434450F06}" type="pres">
      <dgm:prSet presAssocID="{7C448B92-BC02-4EB4-991D-53D73F10B7D1}" presName="aNode" presStyleLbl="bgShp" presStyleIdx="0" presStyleCnt="3" custScaleX="76301"/>
      <dgm:spPr/>
      <dgm:t>
        <a:bodyPr/>
        <a:lstStyle/>
        <a:p>
          <a:endParaRPr lang="es-ES"/>
        </a:p>
      </dgm:t>
    </dgm:pt>
    <dgm:pt modelId="{768376B3-FB71-4E23-ADBA-BE820E6884B0}" type="pres">
      <dgm:prSet presAssocID="{7C448B92-BC02-4EB4-991D-53D73F10B7D1}" presName="textNode" presStyleLbl="bgShp" presStyleIdx="0" presStyleCnt="3"/>
      <dgm:spPr/>
      <dgm:t>
        <a:bodyPr/>
        <a:lstStyle/>
        <a:p>
          <a:endParaRPr lang="es-ES"/>
        </a:p>
      </dgm:t>
    </dgm:pt>
    <dgm:pt modelId="{DFB1C003-9F66-4132-A359-6D6E590EFFF9}" type="pres">
      <dgm:prSet presAssocID="{7C448B92-BC02-4EB4-991D-53D73F10B7D1}" presName="compChildNode" presStyleCnt="0"/>
      <dgm:spPr/>
    </dgm:pt>
    <dgm:pt modelId="{B614AA18-6348-42C4-BBA1-F5F269E25642}" type="pres">
      <dgm:prSet presAssocID="{7C448B92-BC02-4EB4-991D-53D73F10B7D1}" presName="theInnerList" presStyleCnt="0"/>
      <dgm:spPr/>
    </dgm:pt>
    <dgm:pt modelId="{B9AD2570-79D1-46EF-BEB3-0C2BA9485E02}" type="pres">
      <dgm:prSet presAssocID="{F75D4102-9B72-4261-9157-383BED2A0F9E}" presName="childNode" presStyleLbl="node1" presStyleIdx="0" presStyleCnt="4" custScaleX="76301" custLinFactNeighborX="21" custLinFactNeighborY="-13747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50BDFBD6-A66C-4619-9873-EB7C0E2975CD}" type="pres">
      <dgm:prSet presAssocID="{7C448B92-BC02-4EB4-991D-53D73F10B7D1}" presName="aSpace" presStyleCnt="0"/>
      <dgm:spPr/>
    </dgm:pt>
    <dgm:pt modelId="{FAAEBF5B-D789-4C50-B459-EEAD4180E2FB}" type="pres">
      <dgm:prSet presAssocID="{3C47B185-A220-4B03-8F24-6A8CA3D659DD}" presName="compNode" presStyleCnt="0"/>
      <dgm:spPr/>
    </dgm:pt>
    <dgm:pt modelId="{5D8CEA28-8114-4555-B6B2-98B4AA5E848B}" type="pres">
      <dgm:prSet presAssocID="{3C47B185-A220-4B03-8F24-6A8CA3D659DD}" presName="aNode" presStyleLbl="bgShp" presStyleIdx="1" presStyleCnt="3"/>
      <dgm:spPr/>
      <dgm:t>
        <a:bodyPr/>
        <a:lstStyle/>
        <a:p>
          <a:endParaRPr lang="es-ES"/>
        </a:p>
      </dgm:t>
    </dgm:pt>
    <dgm:pt modelId="{EE80F817-F785-4488-9157-1BDDF984F165}" type="pres">
      <dgm:prSet presAssocID="{3C47B185-A220-4B03-8F24-6A8CA3D659DD}" presName="textNode" presStyleLbl="bgShp" presStyleIdx="1" presStyleCnt="3"/>
      <dgm:spPr/>
      <dgm:t>
        <a:bodyPr/>
        <a:lstStyle/>
        <a:p>
          <a:endParaRPr lang="es-ES"/>
        </a:p>
      </dgm:t>
    </dgm:pt>
    <dgm:pt modelId="{63C8B5FA-9A82-4A4F-9ED1-EFE78A6B11B2}" type="pres">
      <dgm:prSet presAssocID="{3C47B185-A220-4B03-8F24-6A8CA3D659DD}" presName="compChildNode" presStyleCnt="0"/>
      <dgm:spPr/>
    </dgm:pt>
    <dgm:pt modelId="{B22ED4BD-3D9C-4ECE-9E05-EF8E51261DEA}" type="pres">
      <dgm:prSet presAssocID="{3C47B185-A220-4B03-8F24-6A8CA3D659DD}" presName="theInnerList" presStyleCnt="0"/>
      <dgm:spPr/>
    </dgm:pt>
    <dgm:pt modelId="{95BFBB43-7FE2-4E9B-853A-6A8835C7CE3B}" type="pres">
      <dgm:prSet presAssocID="{8869870F-4325-4990-9D9B-5E372BF35247}" presName="childNode" presStyleLbl="node1" presStyleIdx="1" presStyleCnt="4" custScaleY="315587" custLinFactY="-14282" custLinFactNeighborX="21" custLinFactNeighborY="-100000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5AA0C979-661E-4973-8766-58D402B57D8C}" type="pres">
      <dgm:prSet presAssocID="{8869870F-4325-4990-9D9B-5E372BF35247}" presName="aSpace2" presStyleCnt="0"/>
      <dgm:spPr/>
    </dgm:pt>
    <dgm:pt modelId="{81E10BAF-273F-4ECC-9870-9B17A6C755C0}" type="pres">
      <dgm:prSet presAssocID="{5DDEB611-6E75-433E-8335-D7A2AC25776F}" presName="childNode" presStyleLbl="node1" presStyleIdx="2" presStyleCnt="4" custScaleY="143376" custLinFactNeighborX="917" custLinFactNeighborY="-93446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23AB324D-21A0-4050-8EB6-7B9350A45723}" type="pres">
      <dgm:prSet presAssocID="{3C47B185-A220-4B03-8F24-6A8CA3D659DD}" presName="aSpace" presStyleCnt="0"/>
      <dgm:spPr/>
    </dgm:pt>
    <dgm:pt modelId="{A1D047F6-3146-444D-91B4-A1023D3D423D}" type="pres">
      <dgm:prSet presAssocID="{66838B79-F684-418D-8C4F-1997B256184D}" presName="compNode" presStyleCnt="0"/>
      <dgm:spPr/>
    </dgm:pt>
    <dgm:pt modelId="{C22AA374-4745-4A81-BD18-40C576FEA5C1}" type="pres">
      <dgm:prSet presAssocID="{66838B79-F684-418D-8C4F-1997B256184D}" presName="aNode" presStyleLbl="bgShp" presStyleIdx="2" presStyleCnt="3" custScaleX="66808"/>
      <dgm:spPr/>
      <dgm:t>
        <a:bodyPr/>
        <a:lstStyle/>
        <a:p>
          <a:endParaRPr lang="es-ES"/>
        </a:p>
      </dgm:t>
    </dgm:pt>
    <dgm:pt modelId="{20BAEF48-A1CB-4359-B59C-D4AA1EE67EEE}" type="pres">
      <dgm:prSet presAssocID="{66838B79-F684-418D-8C4F-1997B256184D}" presName="textNode" presStyleLbl="bgShp" presStyleIdx="2" presStyleCnt="3"/>
      <dgm:spPr/>
      <dgm:t>
        <a:bodyPr/>
        <a:lstStyle/>
        <a:p>
          <a:endParaRPr lang="es-ES"/>
        </a:p>
      </dgm:t>
    </dgm:pt>
    <dgm:pt modelId="{4670A236-2D3C-4622-95EC-B30D27342344}" type="pres">
      <dgm:prSet presAssocID="{66838B79-F684-418D-8C4F-1997B256184D}" presName="compChildNode" presStyleCnt="0"/>
      <dgm:spPr/>
    </dgm:pt>
    <dgm:pt modelId="{080F89CF-CE2A-4B1E-A10D-43500A95CA9D}" type="pres">
      <dgm:prSet presAssocID="{66838B79-F684-418D-8C4F-1997B256184D}" presName="theInnerList" presStyleCnt="0"/>
      <dgm:spPr/>
    </dgm:pt>
    <dgm:pt modelId="{F8C991D7-D3A8-4406-A1E8-82DDBFDC99D2}" type="pres">
      <dgm:prSet presAssocID="{3447ECFE-C758-4BB6-ACD1-8589EA203581}" presName="childNode" presStyleLbl="node1" presStyleIdx="3" presStyleCnt="4" custScaleX="66808" custLinFactNeighborX="-536" custLinFactNeighborY="-7692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2579F708-1F65-412F-8389-F97F669E6AE7}" srcId="{181B0156-BC3D-4893-815A-FA44B13AC37F}" destId="{3C47B185-A220-4B03-8F24-6A8CA3D659DD}" srcOrd="1" destOrd="0" parTransId="{EEC6EAD9-E342-4628-B9ED-0E22D2CF5A4B}" sibTransId="{52860DE6-9264-41FE-BB28-1920F6B88A06}"/>
    <dgm:cxn modelId="{35B2BDFE-C6FB-48CB-8C40-86C974870174}" type="presOf" srcId="{66838B79-F684-418D-8C4F-1997B256184D}" destId="{C22AA374-4745-4A81-BD18-40C576FEA5C1}" srcOrd="0" destOrd="0" presId="urn:microsoft.com/office/officeart/2005/8/layout/lProcess2"/>
    <dgm:cxn modelId="{D425FFF6-4EB8-4674-B914-89D51D52A659}" type="presOf" srcId="{3C47B185-A220-4B03-8F24-6A8CA3D659DD}" destId="{EE80F817-F785-4488-9157-1BDDF984F165}" srcOrd="1" destOrd="0" presId="urn:microsoft.com/office/officeart/2005/8/layout/lProcess2"/>
    <dgm:cxn modelId="{D2EE6A9F-98CB-4851-8524-89688D2FBA50}" type="presOf" srcId="{5DDEB611-6E75-433E-8335-D7A2AC25776F}" destId="{81E10BAF-273F-4ECC-9870-9B17A6C755C0}" srcOrd="0" destOrd="0" presId="urn:microsoft.com/office/officeart/2005/8/layout/lProcess2"/>
    <dgm:cxn modelId="{74C492D8-6734-48EB-9E26-D572870B3774}" srcId="{181B0156-BC3D-4893-815A-FA44B13AC37F}" destId="{7C448B92-BC02-4EB4-991D-53D73F10B7D1}" srcOrd="0" destOrd="0" parTransId="{16476228-9B9A-42C3-AB7A-CFDE4A3F4D39}" sibTransId="{C816C664-7ED8-48D4-AA2F-EFDD28E8A0BC}"/>
    <dgm:cxn modelId="{1B892449-8CB1-456C-BB51-5B2CB2D55372}" type="presOf" srcId="{7C448B92-BC02-4EB4-991D-53D73F10B7D1}" destId="{F97CDCDA-3A5C-4E60-B410-1FD434450F06}" srcOrd="0" destOrd="0" presId="urn:microsoft.com/office/officeart/2005/8/layout/lProcess2"/>
    <dgm:cxn modelId="{08A822FA-18E5-4B93-B54E-32B8BE3B973D}" type="presOf" srcId="{3C47B185-A220-4B03-8F24-6A8CA3D659DD}" destId="{5D8CEA28-8114-4555-B6B2-98B4AA5E848B}" srcOrd="0" destOrd="0" presId="urn:microsoft.com/office/officeart/2005/8/layout/lProcess2"/>
    <dgm:cxn modelId="{5BC471FD-F8C0-4966-AE27-A57BC285DB52}" srcId="{3C47B185-A220-4B03-8F24-6A8CA3D659DD}" destId="{8869870F-4325-4990-9D9B-5E372BF35247}" srcOrd="0" destOrd="0" parTransId="{C552EBE4-6177-4D46-B93B-3BB4F9E7F4EA}" sibTransId="{75D1B2DB-2B60-4F74-81FD-0FD1CE4D8163}"/>
    <dgm:cxn modelId="{CFDFB06F-F40A-4DD2-B081-6A21CDC9C42A}" srcId="{181B0156-BC3D-4893-815A-FA44B13AC37F}" destId="{66838B79-F684-418D-8C4F-1997B256184D}" srcOrd="2" destOrd="0" parTransId="{089CE5CA-7865-4ABF-BA80-F8FBCDB84318}" sibTransId="{5D5A79C3-3854-4C6E-998E-A38841CA561F}"/>
    <dgm:cxn modelId="{B9AA1510-5F37-4AAB-8B82-834A5F66D66D}" type="presOf" srcId="{7C448B92-BC02-4EB4-991D-53D73F10B7D1}" destId="{768376B3-FB71-4E23-ADBA-BE820E6884B0}" srcOrd="1" destOrd="0" presId="urn:microsoft.com/office/officeart/2005/8/layout/lProcess2"/>
    <dgm:cxn modelId="{0CCB1566-9C9A-460E-ACD9-45931CBDAACE}" srcId="{7C448B92-BC02-4EB4-991D-53D73F10B7D1}" destId="{F75D4102-9B72-4261-9157-383BED2A0F9E}" srcOrd="0" destOrd="0" parTransId="{E3F9C95A-929A-4F9A-BB94-B5C79925D8F0}" sibTransId="{72EEE597-5266-434F-9D87-D2CAA01682AE}"/>
    <dgm:cxn modelId="{660D9358-BE20-4D8A-B80F-C185040CF2CB}" srcId="{3C47B185-A220-4B03-8F24-6A8CA3D659DD}" destId="{5DDEB611-6E75-433E-8335-D7A2AC25776F}" srcOrd="1" destOrd="0" parTransId="{FF2A1E16-5CEA-458D-8EA7-52243A768E5B}" sibTransId="{176A4AC8-B0D5-471C-999E-D2E11F82A45E}"/>
    <dgm:cxn modelId="{50F44D8E-C0D4-419F-8295-8A7FE0329A75}" type="presOf" srcId="{3447ECFE-C758-4BB6-ACD1-8589EA203581}" destId="{F8C991D7-D3A8-4406-A1E8-82DDBFDC99D2}" srcOrd="0" destOrd="0" presId="urn:microsoft.com/office/officeart/2005/8/layout/lProcess2"/>
    <dgm:cxn modelId="{E5BB7781-3F8F-4D6C-90C2-E9B81536D4CA}" type="presOf" srcId="{8869870F-4325-4990-9D9B-5E372BF35247}" destId="{95BFBB43-7FE2-4E9B-853A-6A8835C7CE3B}" srcOrd="0" destOrd="0" presId="urn:microsoft.com/office/officeart/2005/8/layout/lProcess2"/>
    <dgm:cxn modelId="{5B32DBC6-40AD-44EC-BEE0-033D04BBD524}" srcId="{66838B79-F684-418D-8C4F-1997B256184D}" destId="{3447ECFE-C758-4BB6-ACD1-8589EA203581}" srcOrd="0" destOrd="0" parTransId="{A675EFEF-629A-4F4A-8090-626DD7AD44AC}" sibTransId="{79FF26D3-A40A-4B47-9512-75A41FA31A61}"/>
    <dgm:cxn modelId="{D44F7855-C962-456F-96E4-756124259D53}" type="presOf" srcId="{181B0156-BC3D-4893-815A-FA44B13AC37F}" destId="{F441379E-8E9F-4584-9CBB-D527DD294E78}" srcOrd="0" destOrd="0" presId="urn:microsoft.com/office/officeart/2005/8/layout/lProcess2"/>
    <dgm:cxn modelId="{AC88CCD6-4504-4FF5-A473-454003104C71}" type="presOf" srcId="{F75D4102-9B72-4261-9157-383BED2A0F9E}" destId="{B9AD2570-79D1-46EF-BEB3-0C2BA9485E02}" srcOrd="0" destOrd="0" presId="urn:microsoft.com/office/officeart/2005/8/layout/lProcess2"/>
    <dgm:cxn modelId="{C8C4FD00-219B-4794-A023-97BD74A5ED2E}" type="presOf" srcId="{66838B79-F684-418D-8C4F-1997B256184D}" destId="{20BAEF48-A1CB-4359-B59C-D4AA1EE67EEE}" srcOrd="1" destOrd="0" presId="urn:microsoft.com/office/officeart/2005/8/layout/lProcess2"/>
    <dgm:cxn modelId="{E6E61287-D007-4682-A18F-FC929E4D2B4C}" type="presParOf" srcId="{F441379E-8E9F-4584-9CBB-D527DD294E78}" destId="{EF42B79B-4A7C-4F42-A2B2-6DE36425AEAF}" srcOrd="0" destOrd="0" presId="urn:microsoft.com/office/officeart/2005/8/layout/lProcess2"/>
    <dgm:cxn modelId="{1AC40D62-92C9-4102-ABCA-47FAB2953F9E}" type="presParOf" srcId="{EF42B79B-4A7C-4F42-A2B2-6DE36425AEAF}" destId="{F97CDCDA-3A5C-4E60-B410-1FD434450F06}" srcOrd="0" destOrd="0" presId="urn:microsoft.com/office/officeart/2005/8/layout/lProcess2"/>
    <dgm:cxn modelId="{A91BCA2E-B463-4001-9801-E66C118460AC}" type="presParOf" srcId="{EF42B79B-4A7C-4F42-A2B2-6DE36425AEAF}" destId="{768376B3-FB71-4E23-ADBA-BE820E6884B0}" srcOrd="1" destOrd="0" presId="urn:microsoft.com/office/officeart/2005/8/layout/lProcess2"/>
    <dgm:cxn modelId="{B1CFFF4D-FACB-4B96-A8CE-7134D0B1884A}" type="presParOf" srcId="{EF42B79B-4A7C-4F42-A2B2-6DE36425AEAF}" destId="{DFB1C003-9F66-4132-A359-6D6E590EFFF9}" srcOrd="2" destOrd="0" presId="urn:microsoft.com/office/officeart/2005/8/layout/lProcess2"/>
    <dgm:cxn modelId="{E0CABF4F-202A-4C88-9D5A-804511CBFE81}" type="presParOf" srcId="{DFB1C003-9F66-4132-A359-6D6E590EFFF9}" destId="{B614AA18-6348-42C4-BBA1-F5F269E25642}" srcOrd="0" destOrd="0" presId="urn:microsoft.com/office/officeart/2005/8/layout/lProcess2"/>
    <dgm:cxn modelId="{B7F7D08F-6A67-448E-A4B9-53803F0E07F8}" type="presParOf" srcId="{B614AA18-6348-42C4-BBA1-F5F269E25642}" destId="{B9AD2570-79D1-46EF-BEB3-0C2BA9485E02}" srcOrd="0" destOrd="0" presId="urn:microsoft.com/office/officeart/2005/8/layout/lProcess2"/>
    <dgm:cxn modelId="{AD474002-A9EE-4402-846E-E8BA05A924EC}" type="presParOf" srcId="{F441379E-8E9F-4584-9CBB-D527DD294E78}" destId="{50BDFBD6-A66C-4619-9873-EB7C0E2975CD}" srcOrd="1" destOrd="0" presId="urn:microsoft.com/office/officeart/2005/8/layout/lProcess2"/>
    <dgm:cxn modelId="{C811FDE9-EC3B-4720-A632-706E5D3F325F}" type="presParOf" srcId="{F441379E-8E9F-4584-9CBB-D527DD294E78}" destId="{FAAEBF5B-D789-4C50-B459-EEAD4180E2FB}" srcOrd="2" destOrd="0" presId="urn:microsoft.com/office/officeart/2005/8/layout/lProcess2"/>
    <dgm:cxn modelId="{8AEE2AE5-8122-4503-BA7D-FAB952D96402}" type="presParOf" srcId="{FAAEBF5B-D789-4C50-B459-EEAD4180E2FB}" destId="{5D8CEA28-8114-4555-B6B2-98B4AA5E848B}" srcOrd="0" destOrd="0" presId="urn:microsoft.com/office/officeart/2005/8/layout/lProcess2"/>
    <dgm:cxn modelId="{B1BC2C7D-636F-4E8C-90AC-C368F61005AF}" type="presParOf" srcId="{FAAEBF5B-D789-4C50-B459-EEAD4180E2FB}" destId="{EE80F817-F785-4488-9157-1BDDF984F165}" srcOrd="1" destOrd="0" presId="urn:microsoft.com/office/officeart/2005/8/layout/lProcess2"/>
    <dgm:cxn modelId="{415F4EC2-CB1F-4871-93D9-DF2A45291E83}" type="presParOf" srcId="{FAAEBF5B-D789-4C50-B459-EEAD4180E2FB}" destId="{63C8B5FA-9A82-4A4F-9ED1-EFE78A6B11B2}" srcOrd="2" destOrd="0" presId="urn:microsoft.com/office/officeart/2005/8/layout/lProcess2"/>
    <dgm:cxn modelId="{3A1F8FCF-228A-4BC8-ABAF-24BF0ED240C2}" type="presParOf" srcId="{63C8B5FA-9A82-4A4F-9ED1-EFE78A6B11B2}" destId="{B22ED4BD-3D9C-4ECE-9E05-EF8E51261DEA}" srcOrd="0" destOrd="0" presId="urn:microsoft.com/office/officeart/2005/8/layout/lProcess2"/>
    <dgm:cxn modelId="{5813FF7E-38BA-47FA-909E-FC7E62EF473A}" type="presParOf" srcId="{B22ED4BD-3D9C-4ECE-9E05-EF8E51261DEA}" destId="{95BFBB43-7FE2-4E9B-853A-6A8835C7CE3B}" srcOrd="0" destOrd="0" presId="urn:microsoft.com/office/officeart/2005/8/layout/lProcess2"/>
    <dgm:cxn modelId="{B9BEFEA4-6EC9-4857-93BB-6D39A0D79B54}" type="presParOf" srcId="{B22ED4BD-3D9C-4ECE-9E05-EF8E51261DEA}" destId="{5AA0C979-661E-4973-8766-58D402B57D8C}" srcOrd="1" destOrd="0" presId="urn:microsoft.com/office/officeart/2005/8/layout/lProcess2"/>
    <dgm:cxn modelId="{28362079-B44A-4E35-B550-024A28876E98}" type="presParOf" srcId="{B22ED4BD-3D9C-4ECE-9E05-EF8E51261DEA}" destId="{81E10BAF-273F-4ECC-9870-9B17A6C755C0}" srcOrd="2" destOrd="0" presId="urn:microsoft.com/office/officeart/2005/8/layout/lProcess2"/>
    <dgm:cxn modelId="{7E7206B9-5CB2-42FC-A8CD-46A6EE1A3055}" type="presParOf" srcId="{F441379E-8E9F-4584-9CBB-D527DD294E78}" destId="{23AB324D-21A0-4050-8EB6-7B9350A45723}" srcOrd="3" destOrd="0" presId="urn:microsoft.com/office/officeart/2005/8/layout/lProcess2"/>
    <dgm:cxn modelId="{B0941623-97C9-4762-9D01-F6680CFC2C11}" type="presParOf" srcId="{F441379E-8E9F-4584-9CBB-D527DD294E78}" destId="{A1D047F6-3146-444D-91B4-A1023D3D423D}" srcOrd="4" destOrd="0" presId="urn:microsoft.com/office/officeart/2005/8/layout/lProcess2"/>
    <dgm:cxn modelId="{6F080249-E6F0-4B13-A394-1749686D1BDB}" type="presParOf" srcId="{A1D047F6-3146-444D-91B4-A1023D3D423D}" destId="{C22AA374-4745-4A81-BD18-40C576FEA5C1}" srcOrd="0" destOrd="0" presId="urn:microsoft.com/office/officeart/2005/8/layout/lProcess2"/>
    <dgm:cxn modelId="{49F18139-3964-47D2-BF5E-60BCE9B65865}" type="presParOf" srcId="{A1D047F6-3146-444D-91B4-A1023D3D423D}" destId="{20BAEF48-A1CB-4359-B59C-D4AA1EE67EEE}" srcOrd="1" destOrd="0" presId="urn:microsoft.com/office/officeart/2005/8/layout/lProcess2"/>
    <dgm:cxn modelId="{FB159F70-35F5-436A-AB4C-9617EC355C93}" type="presParOf" srcId="{A1D047F6-3146-444D-91B4-A1023D3D423D}" destId="{4670A236-2D3C-4622-95EC-B30D27342344}" srcOrd="2" destOrd="0" presId="urn:microsoft.com/office/officeart/2005/8/layout/lProcess2"/>
    <dgm:cxn modelId="{89C15BCF-ED90-4D92-AABC-BF79D72AAE55}" type="presParOf" srcId="{4670A236-2D3C-4622-95EC-B30D27342344}" destId="{080F89CF-CE2A-4B1E-A10D-43500A95CA9D}" srcOrd="0" destOrd="0" presId="urn:microsoft.com/office/officeart/2005/8/layout/lProcess2"/>
    <dgm:cxn modelId="{9035261D-4110-42D4-A5D8-BAEF490F7A63}" type="presParOf" srcId="{080F89CF-CE2A-4B1E-A10D-43500A95CA9D}" destId="{F8C991D7-D3A8-4406-A1E8-82DDBFDC99D2}" srcOrd="0" destOrd="0" presId="urn:microsoft.com/office/officeart/2005/8/layout/lProcess2"/>
  </dgm:cxnLst>
  <dgm:bg/>
  <dgm:whole/>
  <dgm:extLst>
    <a:ext uri="http://schemas.microsoft.com/office/drawing/2008/diagram">
      <dsp:dataModelExt xmlns:dsp="http://schemas.microsoft.com/office/drawing/2008/diagram" xmlns="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435590D-A55F-4638-9D4E-96FE4B8DD941}">
      <dsp:nvSpPr>
        <dsp:cNvPr id="0" name=""/>
        <dsp:cNvSpPr/>
      </dsp:nvSpPr>
      <dsp:spPr>
        <a:xfrm rot="16200000">
          <a:off x="-956010" y="957014"/>
          <a:ext cx="4525963" cy="2611933"/>
        </a:xfrm>
        <a:prstGeom prst="flowChartManualOperation">
          <a:avLst/>
        </a:prstGeom>
        <a:gradFill rotWithShape="0">
          <a:gsLst>
            <a:gs pos="0">
              <a:schemeClr val="accent2">
                <a:alpha val="9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alpha val="9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alpha val="9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0" tIns="0" rIns="127000" bIns="0" numCol="1" spcCol="1270" anchor="t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3600" kern="1200" dirty="0" smtClean="0"/>
            <a:t>Etiqueta</a:t>
          </a:r>
          <a:endParaRPr lang="es-ES" sz="36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2000" kern="1200" dirty="0" smtClean="0"/>
            <a:t>Precio</a:t>
          </a:r>
          <a:endParaRPr lang="es-ES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2000" kern="1200" dirty="0" smtClean="0"/>
            <a:t>LPN</a:t>
          </a:r>
          <a:endParaRPr lang="es-ES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2000" kern="1200" dirty="0" smtClean="0"/>
            <a:t>Big Ticket</a:t>
          </a:r>
          <a:endParaRPr lang="es-ES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2000" kern="1200" dirty="0" smtClean="0"/>
            <a:t>NON CON</a:t>
          </a:r>
          <a:endParaRPr lang="es-ES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2000" kern="1200" dirty="0" smtClean="0"/>
            <a:t>Parcial</a:t>
          </a:r>
          <a:endParaRPr lang="es-ES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2000" kern="1200" dirty="0" smtClean="0"/>
            <a:t>Marca de  caja</a:t>
          </a:r>
          <a:endParaRPr lang="es-ES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2000" kern="1200" dirty="0" smtClean="0"/>
            <a:t>Rótulo</a:t>
          </a:r>
          <a:endParaRPr lang="es-ES" sz="2000" kern="1200" dirty="0"/>
        </a:p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s-ES" sz="2700" kern="1200" dirty="0"/>
        </a:p>
      </dsp:txBody>
      <dsp:txXfrm rot="16200000">
        <a:off x="-956010" y="957014"/>
        <a:ext cx="4525963" cy="2611933"/>
      </dsp:txXfrm>
    </dsp:sp>
    <dsp:sp modelId="{3B82564C-7D48-483C-B8C6-A9C3FA0A0268}">
      <dsp:nvSpPr>
        <dsp:cNvPr id="0" name=""/>
        <dsp:cNvSpPr/>
      </dsp:nvSpPr>
      <dsp:spPr>
        <a:xfrm rot="16200000">
          <a:off x="1851818" y="957014"/>
          <a:ext cx="4525963" cy="2611933"/>
        </a:xfrm>
        <a:prstGeom prst="flowChartManualOperation">
          <a:avLst/>
        </a:prstGeom>
        <a:gradFill rotWithShape="0">
          <a:gsLst>
            <a:gs pos="0">
              <a:schemeClr val="accent2">
                <a:alpha val="90000"/>
                <a:hueOff val="0"/>
                <a:satOff val="0"/>
                <a:lumOff val="0"/>
                <a:alphaOff val="-20000"/>
                <a:shade val="51000"/>
                <a:satMod val="130000"/>
              </a:schemeClr>
            </a:gs>
            <a:gs pos="80000">
              <a:schemeClr val="accent2">
                <a:alpha val="90000"/>
                <a:hueOff val="0"/>
                <a:satOff val="0"/>
                <a:lumOff val="0"/>
                <a:alphaOff val="-20000"/>
                <a:shade val="93000"/>
                <a:satMod val="130000"/>
              </a:schemeClr>
            </a:gs>
            <a:gs pos="100000">
              <a:schemeClr val="accent2">
                <a:alpha val="90000"/>
                <a:hueOff val="0"/>
                <a:satOff val="0"/>
                <a:lumOff val="0"/>
                <a:alphaOff val="-2000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9550" tIns="0" rIns="212576" bIns="0" numCol="1" spcCol="1270" anchor="t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3300" kern="1200" dirty="0" smtClean="0"/>
            <a:t>Empaque</a:t>
          </a:r>
          <a:endParaRPr lang="es-ES" sz="3300" kern="1200" dirty="0"/>
        </a:p>
        <a:p>
          <a:pPr marL="228600" lvl="1" indent="-228600" algn="ctr" defTabSz="1155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2600" kern="1200" dirty="0" smtClean="0"/>
            <a:t>Caja/Sensible</a:t>
          </a:r>
          <a:endParaRPr lang="es-ES" sz="2600" kern="1200" dirty="0"/>
        </a:p>
        <a:p>
          <a:pPr marL="228600" lvl="1" indent="-228600" algn="l" defTabSz="1155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2600" kern="1200" dirty="0" smtClean="0"/>
            <a:t>Gran volumen</a:t>
          </a:r>
          <a:endParaRPr lang="es-ES" sz="2600" kern="1200" dirty="0"/>
        </a:p>
        <a:p>
          <a:pPr marL="228600" lvl="1" indent="-228600" algn="l" defTabSz="1155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2600" kern="1200" dirty="0" smtClean="0"/>
            <a:t>Colgado</a:t>
          </a:r>
          <a:endParaRPr lang="es-ES" sz="2600" kern="1200" dirty="0"/>
        </a:p>
        <a:p>
          <a:pPr marL="228600" lvl="1" indent="-228600" algn="l" defTabSz="1155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s-ES" sz="2600" kern="1200" dirty="0"/>
        </a:p>
      </dsp:txBody>
      <dsp:txXfrm rot="16200000">
        <a:off x="1851818" y="957014"/>
        <a:ext cx="4525963" cy="2611933"/>
      </dsp:txXfrm>
    </dsp:sp>
    <dsp:sp modelId="{354E27B3-8D7D-4399-B8E9-A41705F06702}">
      <dsp:nvSpPr>
        <dsp:cNvPr id="0" name=""/>
        <dsp:cNvSpPr/>
      </dsp:nvSpPr>
      <dsp:spPr>
        <a:xfrm rot="16200000">
          <a:off x="4659647" y="957014"/>
          <a:ext cx="4525963" cy="2611933"/>
        </a:xfrm>
        <a:prstGeom prst="flowChartManualOperation">
          <a:avLst/>
        </a:prstGeom>
        <a:gradFill rotWithShape="0">
          <a:gsLst>
            <a:gs pos="0">
              <a:schemeClr val="accent2">
                <a:alpha val="90000"/>
                <a:hueOff val="0"/>
                <a:satOff val="0"/>
                <a:lumOff val="0"/>
                <a:alphaOff val="-40000"/>
                <a:shade val="51000"/>
                <a:satMod val="130000"/>
              </a:schemeClr>
            </a:gs>
            <a:gs pos="80000">
              <a:schemeClr val="accent2">
                <a:alpha val="90000"/>
                <a:hueOff val="0"/>
                <a:satOff val="0"/>
                <a:lumOff val="0"/>
                <a:alphaOff val="-40000"/>
                <a:shade val="93000"/>
                <a:satMod val="130000"/>
              </a:schemeClr>
            </a:gs>
            <a:gs pos="100000">
              <a:schemeClr val="accent2">
                <a:alpha val="90000"/>
                <a:hueOff val="0"/>
                <a:satOff val="0"/>
                <a:lumOff val="0"/>
                <a:alphaOff val="-4000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9550" tIns="0" rIns="212576" bIns="0" numCol="1" spcCol="1270" anchor="t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3300" kern="1200" dirty="0" smtClean="0"/>
            <a:t>Estiba</a:t>
          </a:r>
          <a:endParaRPr lang="es-ES" sz="3300" kern="1200" dirty="0"/>
        </a:p>
        <a:p>
          <a:pPr marL="228600" lvl="1" indent="-228600" algn="l" defTabSz="1155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2600" kern="1200" dirty="0" smtClean="0"/>
            <a:t>Forma de carga en camión</a:t>
          </a:r>
          <a:endParaRPr lang="es-ES" sz="2600" kern="1200" dirty="0"/>
        </a:p>
        <a:p>
          <a:pPr marL="228600" lvl="1" indent="-228600" algn="l" defTabSz="1155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s-ES" sz="2600" kern="1200" dirty="0"/>
        </a:p>
      </dsp:txBody>
      <dsp:txXfrm rot="16200000">
        <a:off x="4659647" y="957014"/>
        <a:ext cx="4525963" cy="2611933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435590D-A55F-4638-9D4E-96FE4B8DD941}">
      <dsp:nvSpPr>
        <dsp:cNvPr id="0" name=""/>
        <dsp:cNvSpPr/>
      </dsp:nvSpPr>
      <dsp:spPr>
        <a:xfrm rot="16200000">
          <a:off x="-956010" y="957014"/>
          <a:ext cx="4525963" cy="2611933"/>
        </a:xfrm>
        <a:prstGeom prst="flowChartManualOperation">
          <a:avLst/>
        </a:prstGeom>
        <a:gradFill rotWithShape="0">
          <a:gsLst>
            <a:gs pos="0">
              <a:schemeClr val="accent2">
                <a:alpha val="9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alpha val="9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alpha val="9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0" tIns="0" rIns="127000" bIns="0" numCol="1" spcCol="1270" anchor="t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3600" kern="1200" dirty="0" smtClean="0"/>
            <a:t>Etiqueta</a:t>
          </a:r>
          <a:endParaRPr lang="es-ES" sz="36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2000" kern="1200" dirty="0" smtClean="0"/>
            <a:t>Precio</a:t>
          </a:r>
          <a:endParaRPr lang="es-ES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2000" kern="1200" dirty="0" smtClean="0"/>
            <a:t>LPN</a:t>
          </a:r>
          <a:endParaRPr lang="es-ES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2000" kern="1200" dirty="0" smtClean="0"/>
            <a:t>Big Ticket</a:t>
          </a:r>
          <a:endParaRPr lang="es-ES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2000" kern="1200" dirty="0" smtClean="0"/>
            <a:t>NON CON</a:t>
          </a:r>
          <a:endParaRPr lang="es-ES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2000" kern="1200" dirty="0" smtClean="0"/>
            <a:t>Parcial</a:t>
          </a:r>
          <a:endParaRPr lang="es-ES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2000" kern="1200" dirty="0" smtClean="0"/>
            <a:t>Marca de  caja</a:t>
          </a:r>
          <a:endParaRPr lang="es-ES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2000" kern="1200" dirty="0" smtClean="0"/>
            <a:t>Rótulo</a:t>
          </a:r>
          <a:endParaRPr lang="es-ES" sz="2000" kern="1200" dirty="0"/>
        </a:p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s-ES" sz="2700" kern="1200" dirty="0"/>
        </a:p>
      </dsp:txBody>
      <dsp:txXfrm rot="16200000">
        <a:off x="-956010" y="957014"/>
        <a:ext cx="4525963" cy="2611933"/>
      </dsp:txXfrm>
    </dsp:sp>
    <dsp:sp modelId="{3B82564C-7D48-483C-B8C6-A9C3FA0A0268}">
      <dsp:nvSpPr>
        <dsp:cNvPr id="0" name=""/>
        <dsp:cNvSpPr/>
      </dsp:nvSpPr>
      <dsp:spPr>
        <a:xfrm rot="16200000">
          <a:off x="1851818" y="957014"/>
          <a:ext cx="4525963" cy="2611933"/>
        </a:xfrm>
        <a:prstGeom prst="flowChartManualOperation">
          <a:avLst/>
        </a:prstGeom>
        <a:gradFill rotWithShape="0">
          <a:gsLst>
            <a:gs pos="0">
              <a:schemeClr val="accent2">
                <a:alpha val="90000"/>
                <a:hueOff val="0"/>
                <a:satOff val="0"/>
                <a:lumOff val="0"/>
                <a:alphaOff val="-20000"/>
                <a:shade val="51000"/>
                <a:satMod val="130000"/>
              </a:schemeClr>
            </a:gs>
            <a:gs pos="80000">
              <a:schemeClr val="accent2">
                <a:alpha val="90000"/>
                <a:hueOff val="0"/>
                <a:satOff val="0"/>
                <a:lumOff val="0"/>
                <a:alphaOff val="-20000"/>
                <a:shade val="93000"/>
                <a:satMod val="130000"/>
              </a:schemeClr>
            </a:gs>
            <a:gs pos="100000">
              <a:schemeClr val="accent2">
                <a:alpha val="90000"/>
                <a:hueOff val="0"/>
                <a:satOff val="0"/>
                <a:lumOff val="0"/>
                <a:alphaOff val="-2000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9550" tIns="0" rIns="212576" bIns="0" numCol="1" spcCol="1270" anchor="t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3300" kern="1200" dirty="0" smtClean="0"/>
            <a:t>Empaque</a:t>
          </a:r>
          <a:endParaRPr lang="es-ES" sz="3300" kern="1200" dirty="0"/>
        </a:p>
        <a:p>
          <a:pPr marL="228600" lvl="1" indent="-228600" algn="ctr" defTabSz="1155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2600" kern="1200" dirty="0" smtClean="0"/>
            <a:t>Caja/Sensible</a:t>
          </a:r>
          <a:endParaRPr lang="es-ES" sz="2600" kern="1200" dirty="0"/>
        </a:p>
        <a:p>
          <a:pPr marL="228600" lvl="1" indent="-228600" algn="l" defTabSz="1155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2600" kern="1200" dirty="0" smtClean="0"/>
            <a:t>Gran volumen</a:t>
          </a:r>
          <a:endParaRPr lang="es-ES" sz="2600" kern="1200" dirty="0"/>
        </a:p>
        <a:p>
          <a:pPr marL="228600" lvl="1" indent="-228600" algn="l" defTabSz="1155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2600" kern="1200" dirty="0" smtClean="0"/>
            <a:t>Colgado</a:t>
          </a:r>
          <a:endParaRPr lang="es-ES" sz="2600" kern="1200" dirty="0"/>
        </a:p>
        <a:p>
          <a:pPr marL="228600" lvl="1" indent="-228600" algn="l" defTabSz="1155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s-ES" sz="2600" kern="1200" dirty="0"/>
        </a:p>
      </dsp:txBody>
      <dsp:txXfrm rot="16200000">
        <a:off x="1851818" y="957014"/>
        <a:ext cx="4525963" cy="2611933"/>
      </dsp:txXfrm>
    </dsp:sp>
    <dsp:sp modelId="{354E27B3-8D7D-4399-B8E9-A41705F06702}">
      <dsp:nvSpPr>
        <dsp:cNvPr id="0" name=""/>
        <dsp:cNvSpPr/>
      </dsp:nvSpPr>
      <dsp:spPr>
        <a:xfrm rot="16200000">
          <a:off x="4659647" y="957014"/>
          <a:ext cx="4525963" cy="2611933"/>
        </a:xfrm>
        <a:prstGeom prst="flowChartManualOperation">
          <a:avLst/>
        </a:prstGeom>
        <a:gradFill rotWithShape="0">
          <a:gsLst>
            <a:gs pos="0">
              <a:schemeClr val="accent2">
                <a:alpha val="90000"/>
                <a:hueOff val="0"/>
                <a:satOff val="0"/>
                <a:lumOff val="0"/>
                <a:alphaOff val="-40000"/>
                <a:shade val="51000"/>
                <a:satMod val="130000"/>
              </a:schemeClr>
            </a:gs>
            <a:gs pos="80000">
              <a:schemeClr val="accent2">
                <a:alpha val="90000"/>
                <a:hueOff val="0"/>
                <a:satOff val="0"/>
                <a:lumOff val="0"/>
                <a:alphaOff val="-40000"/>
                <a:shade val="93000"/>
                <a:satMod val="130000"/>
              </a:schemeClr>
            </a:gs>
            <a:gs pos="100000">
              <a:schemeClr val="accent2">
                <a:alpha val="90000"/>
                <a:hueOff val="0"/>
                <a:satOff val="0"/>
                <a:lumOff val="0"/>
                <a:alphaOff val="-4000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9550" tIns="0" rIns="212576" bIns="0" numCol="1" spcCol="1270" anchor="t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3300" kern="1200" dirty="0" smtClean="0"/>
            <a:t>Estiba</a:t>
          </a:r>
          <a:endParaRPr lang="es-ES" sz="3300" kern="1200" dirty="0"/>
        </a:p>
        <a:p>
          <a:pPr marL="228600" lvl="1" indent="-228600" algn="l" defTabSz="1155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2600" kern="1200" dirty="0" smtClean="0"/>
            <a:t>Forma de carga en camión</a:t>
          </a:r>
          <a:endParaRPr lang="es-ES" sz="2600" kern="1200" dirty="0"/>
        </a:p>
        <a:p>
          <a:pPr marL="228600" lvl="1" indent="-228600" algn="l" defTabSz="1155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s-ES" sz="2600" kern="1200" dirty="0"/>
        </a:p>
      </dsp:txBody>
      <dsp:txXfrm rot="16200000">
        <a:off x="4659647" y="957014"/>
        <a:ext cx="4525963" cy="2611933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435590D-A55F-4638-9D4E-96FE4B8DD941}">
      <dsp:nvSpPr>
        <dsp:cNvPr id="0" name=""/>
        <dsp:cNvSpPr/>
      </dsp:nvSpPr>
      <dsp:spPr>
        <a:xfrm rot="16200000">
          <a:off x="-956010" y="957014"/>
          <a:ext cx="4525963" cy="2611933"/>
        </a:xfrm>
        <a:prstGeom prst="flowChartManualOperation">
          <a:avLst/>
        </a:prstGeom>
        <a:gradFill rotWithShape="0">
          <a:gsLst>
            <a:gs pos="0">
              <a:schemeClr val="accent2">
                <a:alpha val="9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alpha val="9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alpha val="9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0" tIns="0" rIns="127000" bIns="0" numCol="1" spcCol="1270" anchor="t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3600" kern="1200" dirty="0" smtClean="0"/>
            <a:t>Etiqueta</a:t>
          </a:r>
          <a:endParaRPr lang="es-ES" sz="36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2000" kern="1200" dirty="0" smtClean="0"/>
            <a:t>Precio</a:t>
          </a:r>
          <a:endParaRPr lang="es-ES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2000" kern="1200" dirty="0" smtClean="0"/>
            <a:t>LPN</a:t>
          </a:r>
          <a:endParaRPr lang="es-ES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2000" kern="1200" dirty="0" smtClean="0"/>
            <a:t>Big Ticket</a:t>
          </a:r>
          <a:endParaRPr lang="es-ES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2000" kern="1200" dirty="0" smtClean="0"/>
            <a:t>NON CON</a:t>
          </a:r>
          <a:endParaRPr lang="es-ES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2000" kern="1200" dirty="0" smtClean="0"/>
            <a:t>Parcial</a:t>
          </a:r>
          <a:endParaRPr lang="es-ES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2000" kern="1200" dirty="0" smtClean="0"/>
            <a:t>Marca de  caja</a:t>
          </a:r>
          <a:endParaRPr lang="es-ES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2000" kern="1200" dirty="0" smtClean="0"/>
            <a:t>Rótulo</a:t>
          </a:r>
          <a:endParaRPr lang="es-ES" sz="2000" kern="1200" dirty="0"/>
        </a:p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s-ES" sz="2700" kern="1200" dirty="0"/>
        </a:p>
      </dsp:txBody>
      <dsp:txXfrm rot="16200000">
        <a:off x="-956010" y="957014"/>
        <a:ext cx="4525963" cy="2611933"/>
      </dsp:txXfrm>
    </dsp:sp>
    <dsp:sp modelId="{3B82564C-7D48-483C-B8C6-A9C3FA0A0268}">
      <dsp:nvSpPr>
        <dsp:cNvPr id="0" name=""/>
        <dsp:cNvSpPr/>
      </dsp:nvSpPr>
      <dsp:spPr>
        <a:xfrm rot="16200000">
          <a:off x="1851818" y="957014"/>
          <a:ext cx="4525963" cy="2611933"/>
        </a:xfrm>
        <a:prstGeom prst="flowChartManualOperation">
          <a:avLst/>
        </a:prstGeom>
        <a:gradFill rotWithShape="0">
          <a:gsLst>
            <a:gs pos="0">
              <a:schemeClr val="accent2">
                <a:alpha val="90000"/>
                <a:hueOff val="0"/>
                <a:satOff val="0"/>
                <a:lumOff val="0"/>
                <a:alphaOff val="-20000"/>
                <a:shade val="51000"/>
                <a:satMod val="130000"/>
              </a:schemeClr>
            </a:gs>
            <a:gs pos="80000">
              <a:schemeClr val="accent2">
                <a:alpha val="90000"/>
                <a:hueOff val="0"/>
                <a:satOff val="0"/>
                <a:lumOff val="0"/>
                <a:alphaOff val="-20000"/>
                <a:shade val="93000"/>
                <a:satMod val="130000"/>
              </a:schemeClr>
            </a:gs>
            <a:gs pos="100000">
              <a:schemeClr val="accent2">
                <a:alpha val="90000"/>
                <a:hueOff val="0"/>
                <a:satOff val="0"/>
                <a:lumOff val="0"/>
                <a:alphaOff val="-2000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9550" tIns="0" rIns="212576" bIns="0" numCol="1" spcCol="1270" anchor="t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3300" kern="1200" dirty="0" smtClean="0"/>
            <a:t>Empaque</a:t>
          </a:r>
          <a:endParaRPr lang="es-ES" sz="3300" kern="1200" dirty="0"/>
        </a:p>
        <a:p>
          <a:pPr marL="228600" lvl="1" indent="-228600" algn="ctr" defTabSz="1155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2600" kern="1200" dirty="0" smtClean="0"/>
            <a:t>Caja/Sensible</a:t>
          </a:r>
          <a:endParaRPr lang="es-ES" sz="2600" kern="1200" dirty="0"/>
        </a:p>
        <a:p>
          <a:pPr marL="228600" lvl="1" indent="-228600" algn="l" defTabSz="1155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2600" kern="1200" dirty="0" smtClean="0"/>
            <a:t>Gran volumen</a:t>
          </a:r>
          <a:endParaRPr lang="es-ES" sz="2600" kern="1200" dirty="0"/>
        </a:p>
        <a:p>
          <a:pPr marL="228600" lvl="1" indent="-228600" algn="l" defTabSz="1155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2600" kern="1200" dirty="0" smtClean="0"/>
            <a:t>Colgado</a:t>
          </a:r>
          <a:endParaRPr lang="es-ES" sz="2600" kern="1200" dirty="0"/>
        </a:p>
        <a:p>
          <a:pPr marL="228600" lvl="1" indent="-228600" algn="l" defTabSz="1155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s-ES" sz="2600" kern="1200" dirty="0"/>
        </a:p>
      </dsp:txBody>
      <dsp:txXfrm rot="16200000">
        <a:off x="1851818" y="957014"/>
        <a:ext cx="4525963" cy="2611933"/>
      </dsp:txXfrm>
    </dsp:sp>
    <dsp:sp modelId="{354E27B3-8D7D-4399-B8E9-A41705F06702}">
      <dsp:nvSpPr>
        <dsp:cNvPr id="0" name=""/>
        <dsp:cNvSpPr/>
      </dsp:nvSpPr>
      <dsp:spPr>
        <a:xfrm rot="16200000">
          <a:off x="4659647" y="957014"/>
          <a:ext cx="4525963" cy="2611933"/>
        </a:xfrm>
        <a:prstGeom prst="flowChartManualOperation">
          <a:avLst/>
        </a:prstGeom>
        <a:gradFill rotWithShape="0">
          <a:gsLst>
            <a:gs pos="0">
              <a:schemeClr val="accent2">
                <a:alpha val="90000"/>
                <a:hueOff val="0"/>
                <a:satOff val="0"/>
                <a:lumOff val="0"/>
                <a:alphaOff val="-40000"/>
                <a:shade val="51000"/>
                <a:satMod val="130000"/>
              </a:schemeClr>
            </a:gs>
            <a:gs pos="80000">
              <a:schemeClr val="accent2">
                <a:alpha val="90000"/>
                <a:hueOff val="0"/>
                <a:satOff val="0"/>
                <a:lumOff val="0"/>
                <a:alphaOff val="-40000"/>
                <a:shade val="93000"/>
                <a:satMod val="130000"/>
              </a:schemeClr>
            </a:gs>
            <a:gs pos="100000">
              <a:schemeClr val="accent2">
                <a:alpha val="90000"/>
                <a:hueOff val="0"/>
                <a:satOff val="0"/>
                <a:lumOff val="0"/>
                <a:alphaOff val="-4000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9550" tIns="0" rIns="212576" bIns="0" numCol="1" spcCol="1270" anchor="t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3300" kern="1200" dirty="0" smtClean="0"/>
            <a:t>Estiba</a:t>
          </a:r>
          <a:endParaRPr lang="es-ES" sz="3300" kern="1200" dirty="0"/>
        </a:p>
        <a:p>
          <a:pPr marL="228600" lvl="1" indent="-228600" algn="l" defTabSz="1155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2600" kern="1200" dirty="0" smtClean="0"/>
            <a:t>Carga</a:t>
          </a:r>
          <a:endParaRPr lang="es-ES" sz="2600" kern="1200" dirty="0"/>
        </a:p>
        <a:p>
          <a:pPr marL="228600" lvl="1" indent="-228600" algn="l" defTabSz="1155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2600" kern="1200" dirty="0" smtClean="0"/>
            <a:t>Descarga</a:t>
          </a:r>
          <a:endParaRPr lang="es-ES" sz="2600" kern="1200" dirty="0"/>
        </a:p>
      </dsp:txBody>
      <dsp:txXfrm rot="16200000">
        <a:off x="4659647" y="957014"/>
        <a:ext cx="4525963" cy="2611933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8BC98158-BB2D-446D-8EC6-BB7DF2159768}">
      <dsp:nvSpPr>
        <dsp:cNvPr id="0" name=""/>
        <dsp:cNvSpPr/>
      </dsp:nvSpPr>
      <dsp:spPr>
        <a:xfrm>
          <a:off x="0" y="5469"/>
          <a:ext cx="8229600" cy="9547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000" u="sng" kern="1200" dirty="0" smtClean="0"/>
            <a:t>Mercadería </a:t>
          </a:r>
          <a:r>
            <a:rPr lang="es-ES" sz="2000" u="sng" kern="1200" dirty="0" err="1" smtClean="0"/>
            <a:t>predistribuida</a:t>
          </a:r>
          <a:r>
            <a:rPr lang="es-ES" sz="2000" kern="1200" dirty="0" smtClean="0"/>
            <a:t>; la carga dentro del camión se debe ordenar por sucursal de destino y luego por OC.</a:t>
          </a:r>
          <a:endParaRPr lang="es-ES" sz="2000" kern="1200" dirty="0"/>
        </a:p>
      </dsp:txBody>
      <dsp:txXfrm>
        <a:off x="0" y="5469"/>
        <a:ext cx="8229600" cy="954720"/>
      </dsp:txXfrm>
    </dsp:sp>
    <dsp:sp modelId="{6F51409D-FEB4-4CFA-9CBA-1C366FD69A25}">
      <dsp:nvSpPr>
        <dsp:cNvPr id="0" name=""/>
        <dsp:cNvSpPr/>
      </dsp:nvSpPr>
      <dsp:spPr>
        <a:xfrm>
          <a:off x="0" y="1107069"/>
          <a:ext cx="8229600" cy="9547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000" u="sng" kern="1200" dirty="0" smtClean="0"/>
            <a:t>Mercadería almacenaje</a:t>
          </a:r>
          <a:r>
            <a:rPr lang="es-ES" sz="2000" kern="1200" dirty="0" smtClean="0"/>
            <a:t>;  la carga se debe ordenar por OC, estilo, color  y SKU. </a:t>
          </a:r>
          <a:endParaRPr lang="es-ES" sz="2000" kern="1200" dirty="0"/>
        </a:p>
      </dsp:txBody>
      <dsp:txXfrm>
        <a:off x="0" y="1107069"/>
        <a:ext cx="8229600" cy="954720"/>
      </dsp:txXfrm>
    </dsp:sp>
    <dsp:sp modelId="{EC0D13C6-68C7-4379-9E2E-5621EF42ED93}">
      <dsp:nvSpPr>
        <dsp:cNvPr id="0" name=""/>
        <dsp:cNvSpPr/>
      </dsp:nvSpPr>
      <dsp:spPr>
        <a:xfrm>
          <a:off x="0" y="2208669"/>
          <a:ext cx="8229600" cy="9547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000" u="sng" kern="1200" dirty="0" smtClean="0"/>
            <a:t>Diferentes métodos de distribución</a:t>
          </a:r>
          <a:r>
            <a:rPr lang="es-ES" sz="2000" kern="1200" dirty="0" smtClean="0"/>
            <a:t>; se debe cargar  en  el  fondo  del  camión  la mercadería  de  almacenaje  y  en  la  cola  del camión la </a:t>
          </a:r>
          <a:r>
            <a:rPr lang="es-ES" sz="2000" kern="1200" dirty="0" err="1" smtClean="0"/>
            <a:t>predistribuida</a:t>
          </a:r>
          <a:r>
            <a:rPr lang="es-ES" sz="2000" kern="1200" dirty="0" smtClean="0"/>
            <a:t>. </a:t>
          </a:r>
          <a:endParaRPr lang="es-ES" sz="2000" kern="1200" dirty="0"/>
        </a:p>
      </dsp:txBody>
      <dsp:txXfrm>
        <a:off x="0" y="2208669"/>
        <a:ext cx="8229600" cy="954720"/>
      </dsp:txXfrm>
    </dsp:sp>
    <dsp:sp modelId="{ED178976-E785-4144-80EC-8F1939A6CDF7}">
      <dsp:nvSpPr>
        <dsp:cNvPr id="0" name=""/>
        <dsp:cNvSpPr/>
      </dsp:nvSpPr>
      <dsp:spPr>
        <a:xfrm>
          <a:off x="0" y="3310269"/>
          <a:ext cx="8229600" cy="56271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000" kern="1200" dirty="0" smtClean="0"/>
            <a:t>Todos los LPN deben mirar hacia la puerta del camión. </a:t>
          </a:r>
          <a:endParaRPr lang="es-ES" sz="2000" kern="1200" dirty="0"/>
        </a:p>
      </dsp:txBody>
      <dsp:txXfrm>
        <a:off x="0" y="3310269"/>
        <a:ext cx="8229600" cy="562711"/>
      </dsp:txXfrm>
    </dsp:sp>
    <dsp:sp modelId="{310CB86E-3094-48A9-8423-17F0328F9ACC}">
      <dsp:nvSpPr>
        <dsp:cNvPr id="0" name=""/>
        <dsp:cNvSpPr/>
      </dsp:nvSpPr>
      <dsp:spPr>
        <a:xfrm>
          <a:off x="0" y="4019861"/>
          <a:ext cx="8229600" cy="5292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000" kern="1200" dirty="0" smtClean="0"/>
            <a:t>Los camiones deben  ser cerrados por  todos  sus  lados.</a:t>
          </a:r>
          <a:endParaRPr lang="es-ES" sz="2000" kern="1200" dirty="0"/>
        </a:p>
      </dsp:txBody>
      <dsp:txXfrm>
        <a:off x="0" y="4019861"/>
        <a:ext cx="8229600" cy="529220"/>
      </dsp:txXfrm>
    </dsp:sp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F80CF09F-5CC0-4D9C-BFBD-8FE14DF82460}">
      <dsp:nvSpPr>
        <dsp:cNvPr id="0" name=""/>
        <dsp:cNvSpPr/>
      </dsp:nvSpPr>
      <dsp:spPr>
        <a:xfrm>
          <a:off x="3289" y="0"/>
          <a:ext cx="3164201" cy="3786214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3600" kern="1200" dirty="0" smtClean="0"/>
            <a:t>Precio</a:t>
          </a:r>
          <a:endParaRPr lang="es-ES" sz="3600" kern="1200" dirty="0"/>
        </a:p>
      </dsp:txBody>
      <dsp:txXfrm>
        <a:off x="3289" y="0"/>
        <a:ext cx="3164201" cy="1135864"/>
      </dsp:txXfrm>
    </dsp:sp>
    <dsp:sp modelId="{A6176834-C52E-450C-9D0A-B5F79C671C85}">
      <dsp:nvSpPr>
        <dsp:cNvPr id="0" name=""/>
        <dsp:cNvSpPr/>
      </dsp:nvSpPr>
      <dsp:spPr>
        <a:xfrm>
          <a:off x="319709" y="1136187"/>
          <a:ext cx="2531360" cy="74383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5880" tIns="41910" rIns="55880" bIns="4191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200" kern="1200" dirty="0" smtClean="0"/>
            <a:t>En el zapato y en la caja.</a:t>
          </a:r>
          <a:endParaRPr lang="es-ES" sz="2200" kern="1200" dirty="0"/>
        </a:p>
      </dsp:txBody>
      <dsp:txXfrm>
        <a:off x="319709" y="1136187"/>
        <a:ext cx="2531360" cy="743839"/>
      </dsp:txXfrm>
    </dsp:sp>
    <dsp:sp modelId="{B02C715B-EF4E-47AF-9FF9-75931298D25F}">
      <dsp:nvSpPr>
        <dsp:cNvPr id="0" name=""/>
        <dsp:cNvSpPr/>
      </dsp:nvSpPr>
      <dsp:spPr>
        <a:xfrm>
          <a:off x="319709" y="1994464"/>
          <a:ext cx="2531360" cy="74383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5880" tIns="41910" rIns="55880" bIns="4191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200" kern="1200" dirty="0" smtClean="0"/>
            <a:t>Zapato: pegado en la planta derecha.</a:t>
          </a:r>
          <a:endParaRPr lang="es-ES" sz="2200" kern="1200" dirty="0"/>
        </a:p>
      </dsp:txBody>
      <dsp:txXfrm>
        <a:off x="319709" y="1994464"/>
        <a:ext cx="2531360" cy="743839"/>
      </dsp:txXfrm>
    </dsp:sp>
    <dsp:sp modelId="{93F19DDA-8246-4DA9-95D5-344655BCA7D0}">
      <dsp:nvSpPr>
        <dsp:cNvPr id="0" name=""/>
        <dsp:cNvSpPr/>
      </dsp:nvSpPr>
      <dsp:spPr>
        <a:xfrm>
          <a:off x="319709" y="2852740"/>
          <a:ext cx="2531360" cy="74383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5880" tIns="41910" rIns="55880" bIns="4191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200" kern="1200" dirty="0" smtClean="0"/>
            <a:t>Caja: cara frontal de  la caja</a:t>
          </a:r>
          <a:endParaRPr lang="es-ES" sz="2200" kern="1200" dirty="0"/>
        </a:p>
      </dsp:txBody>
      <dsp:txXfrm>
        <a:off x="319709" y="2852740"/>
        <a:ext cx="2531360" cy="743839"/>
      </dsp:txXfrm>
    </dsp:sp>
    <dsp:sp modelId="{309D973C-FAF2-4D91-927A-6E8BB72FA21C}">
      <dsp:nvSpPr>
        <dsp:cNvPr id="0" name=""/>
        <dsp:cNvSpPr/>
      </dsp:nvSpPr>
      <dsp:spPr>
        <a:xfrm>
          <a:off x="3408094" y="0"/>
          <a:ext cx="3164201" cy="3786214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3600" kern="1200" dirty="0" smtClean="0"/>
            <a:t>Cuidado</a:t>
          </a:r>
          <a:endParaRPr lang="es-ES" sz="3600" kern="1200" dirty="0"/>
        </a:p>
      </dsp:txBody>
      <dsp:txXfrm>
        <a:off x="3408094" y="0"/>
        <a:ext cx="3164201" cy="1135864"/>
      </dsp:txXfrm>
    </dsp:sp>
    <dsp:sp modelId="{80DA0223-564F-4ADE-9C79-8AB2D29497F5}">
      <dsp:nvSpPr>
        <dsp:cNvPr id="0" name=""/>
        <dsp:cNvSpPr/>
      </dsp:nvSpPr>
      <dsp:spPr>
        <a:xfrm>
          <a:off x="3721225" y="1136973"/>
          <a:ext cx="2531360" cy="114159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5880" tIns="41910" rIns="55880" bIns="4191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200" kern="1200" dirty="0" smtClean="0"/>
            <a:t>Zapato: pegada en el  interior o en  la planta del producto. </a:t>
          </a:r>
          <a:endParaRPr lang="es-ES" sz="2200" kern="1200" dirty="0"/>
        </a:p>
      </dsp:txBody>
      <dsp:txXfrm>
        <a:off x="3721225" y="1136973"/>
        <a:ext cx="2531360" cy="1141595"/>
      </dsp:txXfrm>
    </dsp:sp>
    <dsp:sp modelId="{EF4B935A-7FA2-457D-B2B5-601CB1ED8913}">
      <dsp:nvSpPr>
        <dsp:cNvPr id="0" name=""/>
        <dsp:cNvSpPr/>
      </dsp:nvSpPr>
      <dsp:spPr>
        <a:xfrm>
          <a:off x="3721225" y="2454198"/>
          <a:ext cx="2531360" cy="114159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5880" tIns="41910" rIns="55880" bIns="4191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200" kern="1200" dirty="0" smtClean="0"/>
            <a:t>Zapatilla: cosida en el interior del producto. </a:t>
          </a:r>
          <a:endParaRPr lang="es-ES" sz="2200" kern="1200" dirty="0"/>
        </a:p>
      </dsp:txBody>
      <dsp:txXfrm>
        <a:off x="3721225" y="2454198"/>
        <a:ext cx="2531360" cy="1141595"/>
      </dsp:txXfrm>
    </dsp:sp>
  </dsp:spTree>
</dsp:drawing>
</file>

<file path=ppt/diagrams/drawing6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8E9D5BC2-FDD5-482C-8B04-6BD03EE3D053}">
      <dsp:nvSpPr>
        <dsp:cNvPr id="0" name=""/>
        <dsp:cNvSpPr/>
      </dsp:nvSpPr>
      <dsp:spPr>
        <a:xfrm>
          <a:off x="773150" y="278"/>
          <a:ext cx="3097136" cy="1238854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90" tIns="10795" rIns="0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700" kern="1200" dirty="0" smtClean="0"/>
            <a:t>Posición vertical con la etiqueta de precio expuesta. </a:t>
          </a:r>
          <a:endParaRPr lang="es-ES" sz="1700" kern="1200" dirty="0"/>
        </a:p>
      </dsp:txBody>
      <dsp:txXfrm>
        <a:off x="773150" y="278"/>
        <a:ext cx="3097136" cy="1238854"/>
      </dsp:txXfrm>
    </dsp:sp>
    <dsp:sp modelId="{B5CFE2E4-B71C-4621-B042-E9E9EC6F035F}">
      <dsp:nvSpPr>
        <dsp:cNvPr id="0" name=""/>
        <dsp:cNvSpPr/>
      </dsp:nvSpPr>
      <dsp:spPr>
        <a:xfrm>
          <a:off x="773150" y="1412572"/>
          <a:ext cx="3097136" cy="1238854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90" tIns="10795" rIns="0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700" kern="1200" dirty="0" smtClean="0"/>
            <a:t>Las cajas con un orificio en una de  las caras más cortas de la caja</a:t>
          </a:r>
          <a:endParaRPr lang="es-ES" sz="1700" kern="1200" dirty="0"/>
        </a:p>
      </dsp:txBody>
      <dsp:txXfrm>
        <a:off x="773150" y="1412572"/>
        <a:ext cx="3097136" cy="1238854"/>
      </dsp:txXfrm>
    </dsp:sp>
    <dsp:sp modelId="{8933A300-DCFB-425C-BA28-70B77D4C5D55}">
      <dsp:nvSpPr>
        <dsp:cNvPr id="0" name=""/>
        <dsp:cNvSpPr/>
      </dsp:nvSpPr>
      <dsp:spPr>
        <a:xfrm>
          <a:off x="773150" y="2824867"/>
          <a:ext cx="3097136" cy="1238854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90" tIns="10795" rIns="0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700" kern="1200" dirty="0" smtClean="0"/>
            <a:t>Al completar la partida con cajas vacías, destacar estas mediante un </a:t>
          </a:r>
          <a:r>
            <a:rPr lang="es-ES" sz="1700" kern="1200" dirty="0" err="1" smtClean="0"/>
            <a:t>sticker</a:t>
          </a:r>
          <a:r>
            <a:rPr lang="es-ES" sz="1700" kern="1200" dirty="0" smtClean="0"/>
            <a:t> adhesivo. </a:t>
          </a:r>
          <a:endParaRPr lang="es-ES" sz="1700" kern="1200" dirty="0"/>
        </a:p>
      </dsp:txBody>
      <dsp:txXfrm>
        <a:off x="773150" y="2824867"/>
        <a:ext cx="3097136" cy="1238854"/>
      </dsp:txXfrm>
    </dsp:sp>
  </dsp:spTree>
</dsp:drawing>
</file>

<file path=ppt/diagrams/drawing7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548A9CB-8BBB-402B-8094-32EF0E1040E2}">
      <dsp:nvSpPr>
        <dsp:cNvPr id="0" name=""/>
        <dsp:cNvSpPr/>
      </dsp:nvSpPr>
      <dsp:spPr>
        <a:xfrm rot="5400000">
          <a:off x="3959769" y="-1581372"/>
          <a:ext cx="1310245" cy="4800633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0" tIns="57150" rIns="114300" bIns="57150" numCol="1" spcCol="1270" anchor="ctr" anchorCtr="0">
          <a:noAutofit/>
        </a:bodyPr>
        <a:lstStyle/>
        <a:p>
          <a:pPr marL="171450" lvl="1" indent="-171450" algn="l" defTabSz="8001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800" kern="1200" dirty="0" smtClean="0"/>
            <a:t>Cara frontal a 2 cm. del vértice superior izquierdo de la caja.</a:t>
          </a:r>
          <a:endParaRPr lang="es-ES" sz="1800" kern="1200" dirty="0"/>
        </a:p>
        <a:p>
          <a:pPr marL="171450" lvl="1" indent="-171450" algn="l" defTabSz="8001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s-ES" sz="1800" kern="1200" dirty="0"/>
        </a:p>
        <a:p>
          <a:pPr marL="171450" lvl="1" indent="-171450" algn="l" defTabSz="8001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800" kern="1200" dirty="0" smtClean="0"/>
            <a:t>El precio del producto No va impreso en la etiqueta. </a:t>
          </a:r>
          <a:endParaRPr lang="es-ES" sz="1800" kern="1200" dirty="0"/>
        </a:p>
      </dsp:txBody>
      <dsp:txXfrm rot="5400000">
        <a:off x="3959769" y="-1581372"/>
        <a:ext cx="1310245" cy="4800633"/>
      </dsp:txXfrm>
    </dsp:sp>
    <dsp:sp modelId="{C04FD0CD-52C3-4344-AADC-C0380104373F}">
      <dsp:nvSpPr>
        <dsp:cNvPr id="0" name=""/>
        <dsp:cNvSpPr/>
      </dsp:nvSpPr>
      <dsp:spPr>
        <a:xfrm>
          <a:off x="485780" y="40"/>
          <a:ext cx="1728795" cy="163780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59055" rIns="118110" bIns="59055" numCol="1" spcCol="1270" anchor="ctr" anchorCtr="0">
          <a:noAutofit/>
        </a:bodyPr>
        <a:lstStyle/>
        <a:p>
          <a:pPr lvl="0" algn="ctr" defTabSz="1377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3100" kern="1200" dirty="0" smtClean="0"/>
            <a:t>Precio</a:t>
          </a:r>
          <a:endParaRPr lang="es-ES" sz="3100" kern="1200" dirty="0"/>
        </a:p>
      </dsp:txBody>
      <dsp:txXfrm>
        <a:off x="485780" y="40"/>
        <a:ext cx="1728795" cy="1637806"/>
      </dsp:txXfrm>
    </dsp:sp>
    <dsp:sp modelId="{9426FD20-7F09-4BD7-91AE-5D0FD5455AD2}">
      <dsp:nvSpPr>
        <dsp:cNvPr id="0" name=""/>
        <dsp:cNvSpPr/>
      </dsp:nvSpPr>
      <dsp:spPr>
        <a:xfrm rot="5400000">
          <a:off x="3959769" y="138324"/>
          <a:ext cx="1310245" cy="4800633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2000" kern="1200" dirty="0" smtClean="0"/>
            <a:t>Indicar  en  donde  fue  confeccionado el  producto, </a:t>
          </a:r>
          <a:r>
            <a:rPr lang="es-ES" sz="2000" kern="1200" dirty="0" err="1" smtClean="0"/>
            <a:t>etc</a:t>
          </a:r>
          <a:r>
            <a:rPr lang="es-ES" sz="2000" kern="1200" dirty="0" smtClean="0"/>
            <a:t>  y  su  forma de  uso, también incluido en la caja del producto. </a:t>
          </a:r>
          <a:endParaRPr lang="es-ES" sz="2000" kern="1200" dirty="0"/>
        </a:p>
      </dsp:txBody>
      <dsp:txXfrm rot="5400000">
        <a:off x="3959769" y="138324"/>
        <a:ext cx="1310245" cy="4800633"/>
      </dsp:txXfrm>
    </dsp:sp>
    <dsp:sp modelId="{76DDAD2B-63D9-4395-96AB-7B0B84FAFF8D}">
      <dsp:nvSpPr>
        <dsp:cNvPr id="0" name=""/>
        <dsp:cNvSpPr/>
      </dsp:nvSpPr>
      <dsp:spPr>
        <a:xfrm>
          <a:off x="485780" y="1719738"/>
          <a:ext cx="1728795" cy="163780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59055" rIns="118110" bIns="59055" numCol="1" spcCol="1270" anchor="ctr" anchorCtr="0">
          <a:noAutofit/>
        </a:bodyPr>
        <a:lstStyle/>
        <a:p>
          <a:pPr lvl="0" algn="ctr" defTabSz="1377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3100" kern="1200" dirty="0" smtClean="0"/>
            <a:t>Cuidado</a:t>
          </a:r>
          <a:endParaRPr lang="es-ES" sz="3100" kern="1200" dirty="0"/>
        </a:p>
      </dsp:txBody>
      <dsp:txXfrm>
        <a:off x="485780" y="1719738"/>
        <a:ext cx="1728795" cy="1637806"/>
      </dsp:txXfrm>
    </dsp:sp>
  </dsp:spTree>
</dsp:drawing>
</file>

<file path=ppt/diagrams/drawing8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4D437D3A-A4B2-40E3-89F5-27F6EA894C96}">
      <dsp:nvSpPr>
        <dsp:cNvPr id="0" name=""/>
        <dsp:cNvSpPr/>
      </dsp:nvSpPr>
      <dsp:spPr>
        <a:xfrm>
          <a:off x="29" y="186758"/>
          <a:ext cx="2848570" cy="58930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97536" rIns="170688" bIns="97536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400" kern="1200" dirty="0" smtClean="0"/>
            <a:t>Precio</a:t>
          </a:r>
          <a:endParaRPr lang="es-ES" sz="2400" kern="1200" dirty="0"/>
        </a:p>
      </dsp:txBody>
      <dsp:txXfrm>
        <a:off x="29" y="186758"/>
        <a:ext cx="2848570" cy="589300"/>
      </dsp:txXfrm>
    </dsp:sp>
    <dsp:sp modelId="{B02992BC-8A8D-4975-AFE4-5F2C1FC4A9D2}">
      <dsp:nvSpPr>
        <dsp:cNvPr id="0" name=""/>
        <dsp:cNvSpPr/>
      </dsp:nvSpPr>
      <dsp:spPr>
        <a:xfrm>
          <a:off x="29" y="715001"/>
          <a:ext cx="2848570" cy="316224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42240" bIns="16002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2000" kern="1200" dirty="0" smtClean="0"/>
            <a:t>Ubicado en el lado superior derecho del frente del producto. </a:t>
          </a:r>
          <a:endParaRPr lang="es-ES" sz="2000" kern="1200" dirty="0"/>
        </a:p>
      </dsp:txBody>
      <dsp:txXfrm>
        <a:off x="29" y="715001"/>
        <a:ext cx="2848570" cy="3162240"/>
      </dsp:txXfrm>
    </dsp:sp>
    <dsp:sp modelId="{093C5C66-BC45-459D-90AA-93030605716A}">
      <dsp:nvSpPr>
        <dsp:cNvPr id="0" name=""/>
        <dsp:cNvSpPr/>
      </dsp:nvSpPr>
      <dsp:spPr>
        <a:xfrm>
          <a:off x="3247399" y="186758"/>
          <a:ext cx="2848570" cy="58930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97536" rIns="170688" bIns="97536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400" kern="1200" dirty="0" smtClean="0"/>
            <a:t>Cuidado</a:t>
          </a:r>
          <a:endParaRPr lang="es-ES" sz="2400" kern="1200" dirty="0"/>
        </a:p>
      </dsp:txBody>
      <dsp:txXfrm>
        <a:off x="3247399" y="186758"/>
        <a:ext cx="2848570" cy="589300"/>
      </dsp:txXfrm>
    </dsp:sp>
    <dsp:sp modelId="{B8123E4C-7C06-48B5-AC8A-752DA72B51FC}">
      <dsp:nvSpPr>
        <dsp:cNvPr id="0" name=""/>
        <dsp:cNvSpPr/>
      </dsp:nvSpPr>
      <dsp:spPr>
        <a:xfrm>
          <a:off x="3247399" y="715001"/>
          <a:ext cx="2848570" cy="316224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42240" bIns="16002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2000" kern="1200" dirty="0" smtClean="0"/>
            <a:t>Indicar  en  donde  fue  confeccionado  el  producto,  su  forma de  uso  y peligros  relacionados al  uso por parte de menores de edad, etc.</a:t>
          </a:r>
          <a:endParaRPr lang="es-ES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s-ES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2000" kern="1200" dirty="0" smtClean="0"/>
            <a:t>Impresa también en la caja del producto.</a:t>
          </a:r>
          <a:endParaRPr lang="es-ES" sz="2000" kern="1200" dirty="0"/>
        </a:p>
      </dsp:txBody>
      <dsp:txXfrm>
        <a:off x="3247399" y="715001"/>
        <a:ext cx="2848570" cy="3162240"/>
      </dsp:txXfrm>
    </dsp:sp>
  </dsp:spTree>
</dsp:drawing>
</file>

<file path=ppt/diagrams/drawing9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F97CDCDA-3A5C-4E60-B410-1FD434450F06}">
      <dsp:nvSpPr>
        <dsp:cNvPr id="0" name=""/>
        <dsp:cNvSpPr/>
      </dsp:nvSpPr>
      <dsp:spPr>
        <a:xfrm>
          <a:off x="2106" y="0"/>
          <a:ext cx="2131690" cy="4000528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400" kern="1200" dirty="0" smtClean="0"/>
            <a:t>Precio</a:t>
          </a:r>
          <a:endParaRPr lang="es-ES" sz="2400" kern="1200" dirty="0"/>
        </a:p>
      </dsp:txBody>
      <dsp:txXfrm>
        <a:off x="2106" y="0"/>
        <a:ext cx="2131690" cy="1200158"/>
      </dsp:txXfrm>
    </dsp:sp>
    <dsp:sp modelId="{B9AD2570-79D1-46EF-BEB3-0C2BA9485E02}">
      <dsp:nvSpPr>
        <dsp:cNvPr id="0" name=""/>
        <dsp:cNvSpPr/>
      </dsp:nvSpPr>
      <dsp:spPr>
        <a:xfrm>
          <a:off x="215744" y="842689"/>
          <a:ext cx="1705352" cy="260034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0" tIns="38100" rIns="508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000" kern="1200" dirty="0" smtClean="0"/>
            <a:t>Ubicado en el lado superior derecho del frente del producto. </a:t>
          </a:r>
          <a:endParaRPr lang="es-ES" sz="2000" kern="1200" dirty="0"/>
        </a:p>
      </dsp:txBody>
      <dsp:txXfrm>
        <a:off x="215744" y="842689"/>
        <a:ext cx="1705352" cy="2600343"/>
      </dsp:txXfrm>
    </dsp:sp>
    <dsp:sp modelId="{5D8CEA28-8114-4555-B6B2-98B4AA5E848B}">
      <dsp:nvSpPr>
        <dsp:cNvPr id="0" name=""/>
        <dsp:cNvSpPr/>
      </dsp:nvSpPr>
      <dsp:spPr>
        <a:xfrm>
          <a:off x="2343330" y="0"/>
          <a:ext cx="2793790" cy="4000528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400" kern="1200" dirty="0" smtClean="0"/>
            <a:t>Cuidado</a:t>
          </a:r>
          <a:endParaRPr lang="es-ES" sz="2400" kern="1200" dirty="0"/>
        </a:p>
      </dsp:txBody>
      <dsp:txXfrm>
        <a:off x="2343330" y="0"/>
        <a:ext cx="2793790" cy="1200158"/>
      </dsp:txXfrm>
    </dsp:sp>
    <dsp:sp modelId="{95BFBB43-7FE2-4E9B-853A-6A8835C7CE3B}">
      <dsp:nvSpPr>
        <dsp:cNvPr id="0" name=""/>
        <dsp:cNvSpPr/>
      </dsp:nvSpPr>
      <dsp:spPr>
        <a:xfrm>
          <a:off x="2623179" y="1038377"/>
          <a:ext cx="2235032" cy="172902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640" tIns="30480" rIns="4064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kern="1200" dirty="0" smtClean="0"/>
            <a:t>Indicar  en  donde  fue  confeccionado  el  producto,  su  forma de  uso  y peligros  relacionados al  uso por parte de menores de edad, etc.</a:t>
          </a:r>
          <a:endParaRPr lang="es-ES" sz="1600" kern="1200" dirty="0"/>
        </a:p>
      </dsp:txBody>
      <dsp:txXfrm>
        <a:off x="2623179" y="1038377"/>
        <a:ext cx="2235032" cy="1729022"/>
      </dsp:txXfrm>
    </dsp:sp>
    <dsp:sp modelId="{81E10BAF-273F-4ECC-9870-9B17A6C755C0}">
      <dsp:nvSpPr>
        <dsp:cNvPr id="0" name=""/>
        <dsp:cNvSpPr/>
      </dsp:nvSpPr>
      <dsp:spPr>
        <a:xfrm>
          <a:off x="2643205" y="2935460"/>
          <a:ext cx="2235032" cy="78552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640" tIns="30480" rIns="4064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kern="1200" dirty="0" smtClean="0"/>
            <a:t>Impresa también en la caja del producto.</a:t>
          </a:r>
          <a:endParaRPr lang="es-ES" sz="1600" kern="1200" dirty="0"/>
        </a:p>
      </dsp:txBody>
      <dsp:txXfrm>
        <a:off x="2643205" y="2935460"/>
        <a:ext cx="2235032" cy="785521"/>
      </dsp:txXfrm>
    </dsp:sp>
    <dsp:sp modelId="{C22AA374-4745-4A81-BD18-40C576FEA5C1}">
      <dsp:nvSpPr>
        <dsp:cNvPr id="0" name=""/>
        <dsp:cNvSpPr/>
      </dsp:nvSpPr>
      <dsp:spPr>
        <a:xfrm>
          <a:off x="5346656" y="0"/>
          <a:ext cx="1866475" cy="4000528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400" kern="1200" dirty="0" smtClean="0"/>
            <a:t>Marca de Caja</a:t>
          </a:r>
          <a:endParaRPr lang="es-ES" sz="2400" kern="1200" dirty="0"/>
        </a:p>
      </dsp:txBody>
      <dsp:txXfrm>
        <a:off x="5346656" y="0"/>
        <a:ext cx="1866475" cy="1200158"/>
      </dsp:txXfrm>
    </dsp:sp>
    <dsp:sp modelId="{F8C991D7-D3A8-4406-A1E8-82DDBFDC99D2}">
      <dsp:nvSpPr>
        <dsp:cNvPr id="0" name=""/>
        <dsp:cNvSpPr/>
      </dsp:nvSpPr>
      <dsp:spPr>
        <a:xfrm>
          <a:off x="5521323" y="1000140"/>
          <a:ext cx="1493180" cy="260034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3180" tIns="32385" rIns="43180" bIns="3238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700" kern="1200" dirty="0" smtClean="0"/>
            <a:t>Según el departamento del producto.</a:t>
          </a:r>
          <a:endParaRPr lang="es-ES" sz="1700" kern="1200" dirty="0"/>
        </a:p>
      </dsp:txBody>
      <dsp:txXfrm>
        <a:off x="5521323" y="1000140"/>
        <a:ext cx="1493180" cy="260034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6">
  <dgm:title val=""/>
  <dgm:desc val=""/>
  <dgm:catLst>
    <dgm:cat type="list" pri="1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ptType="node" refType="h"/>
      <dgm:constr type="w" for="ch" ptType="node" refType="w"/>
      <dgm:constr type="primFontSz" for="ch" ptType="node" op="equ"/>
      <dgm:constr type="w" for="ch" forName="sibTrans" refType="w" fact="0.075"/>
    </dgm:constrLst>
    <dgm:ruleLst/>
    <dgm:forEach name="nodesForEach" axis="ch" ptType="node">
      <dgm:layoutNode name="node">
        <dgm:varLst>
          <dgm:bulletEnabled val="1"/>
        </dgm:varLst>
        <dgm:alg type="tx"/>
        <dgm:choose name="Name4">
          <dgm:if name="Name5" func="var" arg="dir" op="equ" val="norm">
            <dgm:shape xmlns:r="http://schemas.openxmlformats.org/officeDocument/2006/relationships" rot="-90" type="flowChartManualOperation" r:blip="">
              <dgm:adjLst/>
            </dgm:shape>
          </dgm:if>
          <dgm:else name="Name6">
            <dgm:shape xmlns:r="http://schemas.openxmlformats.org/officeDocument/2006/relationships" rot="90" type="flowChartManualOperation" r:blip="">
              <dgm:adjLst/>
            </dgm:shape>
          </dgm:else>
        </dgm:choose>
        <dgm:presOf axis="desOrSelf" ptType="node"/>
        <dgm:constrLst>
          <dgm:constr type="primFontSz" val="65"/>
          <dgm:constr type="tMarg"/>
          <dgm:constr type="bMarg"/>
          <dgm:constr type="lMarg" refType="primFontSz" fact="0.5"/>
          <dgm:constr type="rMarg" refType="lMarg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List6">
  <dgm:title val=""/>
  <dgm:desc val=""/>
  <dgm:catLst>
    <dgm:cat type="list" pri="1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ptType="node" refType="h"/>
      <dgm:constr type="w" for="ch" ptType="node" refType="w"/>
      <dgm:constr type="primFontSz" for="ch" ptType="node" op="equ"/>
      <dgm:constr type="w" for="ch" forName="sibTrans" refType="w" fact="0.075"/>
    </dgm:constrLst>
    <dgm:ruleLst/>
    <dgm:forEach name="nodesForEach" axis="ch" ptType="node">
      <dgm:layoutNode name="node">
        <dgm:varLst>
          <dgm:bulletEnabled val="1"/>
        </dgm:varLst>
        <dgm:alg type="tx"/>
        <dgm:choose name="Name4">
          <dgm:if name="Name5" func="var" arg="dir" op="equ" val="norm">
            <dgm:shape xmlns:r="http://schemas.openxmlformats.org/officeDocument/2006/relationships" rot="-90" type="flowChartManualOperation" r:blip="">
              <dgm:adjLst/>
            </dgm:shape>
          </dgm:if>
          <dgm:else name="Name6">
            <dgm:shape xmlns:r="http://schemas.openxmlformats.org/officeDocument/2006/relationships" rot="90" type="flowChartManualOperation" r:blip="">
              <dgm:adjLst/>
            </dgm:shape>
          </dgm:else>
        </dgm:choose>
        <dgm:presOf axis="desOrSelf" ptType="node"/>
        <dgm:constrLst>
          <dgm:constr type="primFontSz" val="65"/>
          <dgm:constr type="tMarg"/>
          <dgm:constr type="bMarg"/>
          <dgm:constr type="lMarg" refType="primFontSz" fact="0.5"/>
          <dgm:constr type="rMarg" refType="lMarg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List6">
  <dgm:title val=""/>
  <dgm:desc val=""/>
  <dgm:catLst>
    <dgm:cat type="list" pri="1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ptType="node" refType="h"/>
      <dgm:constr type="w" for="ch" ptType="node" refType="w"/>
      <dgm:constr type="primFontSz" for="ch" ptType="node" op="equ"/>
      <dgm:constr type="w" for="ch" forName="sibTrans" refType="w" fact="0.075"/>
    </dgm:constrLst>
    <dgm:ruleLst/>
    <dgm:forEach name="nodesForEach" axis="ch" ptType="node">
      <dgm:layoutNode name="node">
        <dgm:varLst>
          <dgm:bulletEnabled val="1"/>
        </dgm:varLst>
        <dgm:alg type="tx"/>
        <dgm:choose name="Name4">
          <dgm:if name="Name5" func="var" arg="dir" op="equ" val="norm">
            <dgm:shape xmlns:r="http://schemas.openxmlformats.org/officeDocument/2006/relationships" rot="-90" type="flowChartManualOperation" r:blip="">
              <dgm:adjLst/>
            </dgm:shape>
          </dgm:if>
          <dgm:else name="Name6">
            <dgm:shape xmlns:r="http://schemas.openxmlformats.org/officeDocument/2006/relationships" rot="90" type="flowChartManualOperation" r:blip="">
              <dgm:adjLst/>
            </dgm:shape>
          </dgm:else>
        </dgm:choose>
        <dgm:presOf axis="desOrSelf" ptType="node"/>
        <dgm:constrLst>
          <dgm:constr type="primFontSz" val="65"/>
          <dgm:constr type="tMarg"/>
          <dgm:constr type="bMarg"/>
          <dgm:constr type="lMarg" refType="primFontSz" fact="0.5"/>
          <dgm:constr type="rMarg" refType="lMarg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lProcess2">
  <dgm:title val=""/>
  <dgm:desc val=""/>
  <dgm:catLst>
    <dgm:cat type="list" pri="10000"/>
    <dgm:cat type="relationship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h"/>
      <dgm:constr type="w" for="ch" forName="aSpace" refType="w" fact="0.075"/>
      <dgm:constr type="h" for="des" forName="aSpace2" refType="h" fact="0.1"/>
      <dgm:constr type="primFontSz" for="des" forName="textNode" op="equ"/>
      <dgm:constr type="primFontSz" for="des" forName="childNode" op="equ"/>
    </dgm:constrLst>
    <dgm:ruleLst/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ruleLst/>
        <dgm:layoutNode name="aNode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/>
          <dgm:ruleLst/>
        </dgm:layoutNode>
        <dgm:layoutNode name="textNode" styleLbl="bgShp">
          <dgm:alg type="tx"/>
          <dgm:shape xmlns:r="http://schemas.openxmlformats.org/officeDocument/2006/relationships" type="rect" r:blip="" hideGeom="1">
            <dgm:adjLst>
              <dgm:adj idx="1" val="0.1"/>
            </dgm:adjLst>
          </dgm:shape>
          <dgm:presOf axis="self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ruleLst/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childNodeForEach" axis="ch" ptType="node">
              <dgm:layoutNode name="childNode" styleLbl="node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desOrSelf" ptType="node"/>
                <dgm:constrLst>
                  <dgm:constr type="primFontSz" val="65"/>
                  <dgm:constr type="tMarg" refType="primFontSz" fact="0.15"/>
                  <dgm:constr type="bMarg" refType="primFontSz" fact="0.15"/>
                  <dgm:constr type="lMarg" refType="primFontSz" fact="0.2"/>
                  <dgm:constr type="rMarg" refType="primFontSz" fact="0.2"/>
                </dgm:constrLst>
                <dgm:ruleLst>
                  <dgm:rule type="primFontSz" val="5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else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lProcess3">
  <dgm:title val=""/>
  <dgm:desc val=""/>
  <dgm:catLst>
    <dgm:cat type="process" pri="11000"/>
    <dgm:cat type="convert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chPref val="3"/>
      <dgm:dir/>
      <dgm:animLvl val="lvl"/>
      <dgm:resizeHandles/>
    </dgm:varLst>
    <dgm:choose name="Name1">
      <dgm:if name="Name2" func="var" arg="dir" op="equ" val="norm">
        <dgm:alg type="lin">
          <dgm:param type="linDir" val="fromT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T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bigChev" refType="w"/>
      <dgm:constr type="h" for="des" forName="bigChev" refType="w" refFor="des" refForName="bigChev" op="equ" fact="0.4"/>
      <dgm:constr type="w" for="des" forName="node" refType="w" refFor="des" refForName="bigChev" fact="0.83"/>
      <dgm:constr type="h" for="des" forName="node" refType="w" refFor="des" refForName="node" op="equ" fact="0.4"/>
      <dgm:constr type="w" for="des" forName="parTrans" refType="w" refFor="des" refForName="bigChev" op="equ" fact="-0.13"/>
      <dgm:constr type="w" for="des" forName="sibTrans" refType="w" refFor="des" refForName="node" op="equ" fact="-0.14"/>
      <dgm:constr type="h" for="ch" forName="vSp" refType="h" refFor="des" refForName="bigChev" op="equ" fact="0.14"/>
      <dgm:constr type="primFontSz" for="des" forName="node" op="equ"/>
      <dgm:constr type="primFontSz" for="des" forName="bigChev" op="equ"/>
    </dgm:constrLst>
    <dgm:ruleLst/>
    <dgm:forEach name="Name4" axis="ch" ptType="node">
      <dgm:layoutNode name="horFlow">
        <dgm:choose name="Name5">
          <dgm:if name="Name6" func="var" arg="dir" op="equ" val="norm">
            <dgm:alg type="lin">
              <dgm:param type="linDir" val="fromL"/>
              <dgm:param type="nodeHorzAlign" val="l"/>
              <dgm:param type="nodeVertAlign" val="mid"/>
              <dgm:param type="fallback" val="2D"/>
            </dgm:alg>
          </dgm:if>
          <dgm:else name="Name7">
            <dgm:alg type="lin">
              <dgm:param type="linDir" val="fromR"/>
              <dgm:param type="nodeHorzAlign" val="r"/>
              <dgm:param type="nodeVertAlign" val="mid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bigChev" styleLbl="node1">
          <dgm:alg type="tx"/>
          <dgm:choose name="Name8">
            <dgm:if name="Name9" func="var" arg="dir" op="equ" val="norm">
              <dgm:shape xmlns:r="http://schemas.openxmlformats.org/officeDocument/2006/relationships" type="chevron" r:blip="">
                <dgm:adjLst/>
              </dgm:shape>
              <dgm:presOf axis="self"/>
              <dgm:constrLst>
                <dgm:constr type="primFontSz" val="65"/>
                <dgm:constr type="rMarg"/>
                <dgm:constr type="lMarg" refType="primFontSz" fact="0.1"/>
                <dgm:constr type="tMarg" refType="primFontSz" fact="0.05"/>
                <dgm:constr type="bMarg" refType="primFontSz" fact="0.05"/>
              </dgm:constrLst>
            </dgm:if>
            <dgm:else name="Name10">
              <dgm:shape xmlns:r="http://schemas.openxmlformats.org/officeDocument/2006/relationships" rot="180" type="chevron" r:blip="">
                <dgm:adjLst/>
              </dgm:shape>
              <dgm:presOf axis="self"/>
              <dgm:constrLst>
                <dgm:constr type="primFontSz" val="65"/>
                <dgm:constr type="lMarg"/>
                <dgm:constr type="rMarg" refType="primFontSz" fact="0.1"/>
                <dgm:constr type="tMarg" refType="primFontSz" fact="0.05"/>
                <dgm:constr type="bMarg" refType="primFontSz" fact="0.05"/>
              </dgm:constrLst>
            </dgm:else>
          </dgm:choose>
          <dgm:ruleLst>
            <dgm:rule type="primFontSz" val="5" fact="NaN" max="NaN"/>
          </dgm:ruleLst>
        </dgm:layoutNode>
        <dgm:forEach name="parTransForEach" axis="ch" ptType="parTrans" cnt="1">
          <dgm:layoutNode name="par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  <dgm:forEach name="Name11" axis="ch" ptType="node">
          <dgm:layoutNode name="node" styleLbl="alignAccFollowNode1">
            <dgm:varLst>
              <dgm:bulletEnabled val="1"/>
            </dgm:varLst>
            <dgm:alg type="tx"/>
            <dgm:choose name="Name12">
              <dgm:if name="Name13" func="var" arg="dir" op="equ" val="norm">
                <dgm:shape xmlns:r="http://schemas.openxmlformats.org/officeDocument/2006/relationships" type="chevron" r:blip="">
                  <dgm:adjLst/>
                </dgm:shape>
                <dgm:presOf axis="desOrSelf" ptType="node"/>
                <dgm:constrLst>
                  <dgm:constr type="primFontSz" val="65"/>
                  <dgm:constr type="rMarg"/>
                  <dgm:constr type="lMarg" refType="primFontSz" fact="0.1"/>
                  <dgm:constr type="tMarg" refType="primFontSz" fact="0.05"/>
                  <dgm:constr type="bMarg" refType="primFontSz" fact="0.05"/>
                </dgm:constrLst>
              </dgm:if>
              <dgm:else name="Name14">
                <dgm:shape xmlns:r="http://schemas.openxmlformats.org/officeDocument/2006/relationships" rot="180" type="chevron" r:blip="">
                  <dgm:adjLst/>
                </dgm:shape>
                <dgm:presOf axis="desOrSelf" ptType="node"/>
                <dgm:constrLst>
                  <dgm:constr type="primFontSz" val="65"/>
                  <dgm:constr type="lMarg"/>
                  <dgm:constr type="rMarg" refType="primFontSz" fact="0.1"/>
                  <dgm:constr type="tMarg" refType="primFontSz" fact="0.05"/>
                  <dgm:constr type="bMarg" refType="primFontSz" fact="0.05"/>
                </dgm:constrLst>
              </dgm:else>
            </dgm:choose>
            <dgm:ruleLst>
              <dgm:rule type="primFontSz" val="5" fact="NaN" max="NaN"/>
            </dgm:ruleLst>
          </dgm:layoutNode>
          <dgm:forEach name="sibTransForEach" axis="followSib" ptType="sibTrans" cnt="1">
            <dgm:layoutNode name="sibTrans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layoutNode>
      <dgm:choose name="Name15">
        <dgm:if name="Name16" axis="self" ptType="node" func="revPos" op="gte" val="2">
          <dgm:layoutNode name="v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7"/>
      </dgm:choos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lProcess2">
  <dgm:title val=""/>
  <dgm:desc val=""/>
  <dgm:catLst>
    <dgm:cat type="list" pri="10000"/>
    <dgm:cat type="relationship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h"/>
      <dgm:constr type="w" for="ch" forName="aSpace" refType="w" fact="0.075"/>
      <dgm:constr type="h" for="des" forName="aSpace2" refType="h" fact="0.1"/>
      <dgm:constr type="primFontSz" for="des" forName="textNode" op="equ"/>
      <dgm:constr type="primFontSz" for="des" forName="childNode" op="equ"/>
    </dgm:constrLst>
    <dgm:ruleLst/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ruleLst/>
        <dgm:layoutNode name="aNode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/>
          <dgm:ruleLst/>
        </dgm:layoutNode>
        <dgm:layoutNode name="textNode" styleLbl="bgShp">
          <dgm:alg type="tx"/>
          <dgm:shape xmlns:r="http://schemas.openxmlformats.org/officeDocument/2006/relationships" type="rect" r:blip="" hideGeom="1">
            <dgm:adjLst>
              <dgm:adj idx="1" val="0.1"/>
            </dgm:adjLst>
          </dgm:shape>
          <dgm:presOf axis="self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ruleLst/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childNodeForEach" axis="ch" ptType="node">
              <dgm:layoutNode name="childNode" styleLbl="node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desOrSelf" ptType="node"/>
                <dgm:constrLst>
                  <dgm:constr type="primFontSz" val="65"/>
                  <dgm:constr type="tMarg" refType="primFontSz" fact="0.15"/>
                  <dgm:constr type="bMarg" refType="primFontSz" fact="0.15"/>
                  <dgm:constr type="lMarg" refType="primFontSz" fact="0.2"/>
                  <dgm:constr type="rMarg" refType="primFontSz" fact="0.2"/>
                </dgm:constrLst>
                <dgm:ruleLst>
                  <dgm:rule type="primFontSz" val="5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6317FA-1384-47FD-AB3B-B66D5DAFC288}" type="datetimeFigureOut">
              <a:rPr lang="es-ES" smtClean="0"/>
              <a:pPr/>
              <a:t>08/07/2011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BD1C13-4DDA-4496-B6B7-1F7719364789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6317FA-1384-47FD-AB3B-B66D5DAFC288}" type="datetimeFigureOut">
              <a:rPr lang="es-ES" smtClean="0"/>
              <a:pPr/>
              <a:t>08/07/2011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BD1C13-4DDA-4496-B6B7-1F7719364789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6317FA-1384-47FD-AB3B-B66D5DAFC288}" type="datetimeFigureOut">
              <a:rPr lang="es-ES" smtClean="0"/>
              <a:pPr/>
              <a:t>08/07/2011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BD1C13-4DDA-4496-B6B7-1F7719364789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6317FA-1384-47FD-AB3B-B66D5DAFC288}" type="datetimeFigureOut">
              <a:rPr lang="es-ES" smtClean="0"/>
              <a:pPr/>
              <a:t>08/07/2011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BD1C13-4DDA-4496-B6B7-1F7719364789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6317FA-1384-47FD-AB3B-B66D5DAFC288}" type="datetimeFigureOut">
              <a:rPr lang="es-ES" smtClean="0"/>
              <a:pPr/>
              <a:t>08/07/2011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BD1C13-4DDA-4496-B6B7-1F7719364789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6317FA-1384-47FD-AB3B-B66D5DAFC288}" type="datetimeFigureOut">
              <a:rPr lang="es-ES" smtClean="0"/>
              <a:pPr/>
              <a:t>08/07/2011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BD1C13-4DDA-4496-B6B7-1F7719364789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6317FA-1384-47FD-AB3B-B66D5DAFC288}" type="datetimeFigureOut">
              <a:rPr lang="es-ES" smtClean="0"/>
              <a:pPr/>
              <a:t>08/07/2011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BD1C13-4DDA-4496-B6B7-1F7719364789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6317FA-1384-47FD-AB3B-B66D5DAFC288}" type="datetimeFigureOut">
              <a:rPr lang="es-ES" smtClean="0"/>
              <a:pPr/>
              <a:t>08/07/2011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BD1C13-4DDA-4496-B6B7-1F7719364789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6317FA-1384-47FD-AB3B-B66D5DAFC288}" type="datetimeFigureOut">
              <a:rPr lang="es-ES" smtClean="0"/>
              <a:pPr/>
              <a:t>08/07/2011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BD1C13-4DDA-4496-B6B7-1F7719364789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6317FA-1384-47FD-AB3B-B66D5DAFC288}" type="datetimeFigureOut">
              <a:rPr lang="es-ES" smtClean="0"/>
              <a:pPr/>
              <a:t>08/07/2011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BD1C13-4DDA-4496-B6B7-1F7719364789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6317FA-1384-47FD-AB3B-B66D5DAFC288}" type="datetimeFigureOut">
              <a:rPr lang="es-ES" smtClean="0"/>
              <a:pPr/>
              <a:t>08/07/2011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BD1C13-4DDA-4496-B6B7-1F7719364789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6317FA-1384-47FD-AB3B-B66D5DAFC288}" type="datetimeFigureOut">
              <a:rPr lang="es-ES" smtClean="0"/>
              <a:pPr/>
              <a:t>08/07/2011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BD1C13-4DDA-4496-B6B7-1F7719364789}" type="slidenum">
              <a:rPr lang="es-ES" smtClean="0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ransition spd="med">
    <p:fade/>
  </p:transition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diagramLayout" Target="../diagrams/layout2.xml"/><Relationship Id="rId7" Type="http://schemas.openxmlformats.org/officeDocument/2006/relationships/image" Target="../media/image3.pn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w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image" Target="../media/image18.jpeg"/><Relationship Id="rId7" Type="http://schemas.openxmlformats.org/officeDocument/2006/relationships/image" Target="../media/image1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Relationship Id="rId9" Type="http://schemas.openxmlformats.org/officeDocument/2006/relationships/image" Target="../media/image10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diagramLayout" Target="../diagrams/layout3.xml"/><Relationship Id="rId7" Type="http://schemas.openxmlformats.org/officeDocument/2006/relationships/image" Target="../media/image3.png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diagramLayout" Target="../diagrams/layout4.xml"/><Relationship Id="rId7" Type="http://schemas.openxmlformats.org/officeDocument/2006/relationships/image" Target="../media/image3.png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png"/></Relationships>
</file>

<file path=ppt/slides/_rels/slide17.xml.rels><?xml version="1.0" encoding="UTF-8" standalone="yes"?>
<Relationships xmlns="http://schemas.openxmlformats.org/package/2006/relationships"><Relationship Id="rId8" Type="http://schemas.microsoft.com/office/2007/relationships/diagramDrawing" Target="../diagrams/drawing5.xml"/><Relationship Id="rId3" Type="http://schemas.openxmlformats.org/officeDocument/2006/relationships/image" Target="../media/image2.png"/><Relationship Id="rId7" Type="http://schemas.openxmlformats.org/officeDocument/2006/relationships/diagramColors" Target="../diagrams/colors5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5.xml"/><Relationship Id="rId5" Type="http://schemas.openxmlformats.org/officeDocument/2006/relationships/diagramLayout" Target="../diagrams/layout5.xml"/><Relationship Id="rId4" Type="http://schemas.openxmlformats.org/officeDocument/2006/relationships/diagramData" Target="../diagrams/data5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6.xml"/><Relationship Id="rId3" Type="http://schemas.openxmlformats.org/officeDocument/2006/relationships/image" Target="../media/image2.png"/><Relationship Id="rId7" Type="http://schemas.openxmlformats.org/officeDocument/2006/relationships/diagramQuickStyle" Target="../diagrams/quickStyle6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diagramLayout" Target="../diagrams/layout6.xml"/><Relationship Id="rId5" Type="http://schemas.openxmlformats.org/officeDocument/2006/relationships/diagramData" Target="../diagrams/data6.xml"/><Relationship Id="rId4" Type="http://schemas.openxmlformats.org/officeDocument/2006/relationships/image" Target="../media/image20.png"/><Relationship Id="rId9" Type="http://schemas.microsoft.com/office/2007/relationships/diagramDrawing" Target="../diagrams/drawing6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diagramLayout" Target="../diagrams/layout7.xml"/><Relationship Id="rId7" Type="http://schemas.openxmlformats.org/officeDocument/2006/relationships/image" Target="../media/image3.png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21.xml.rels><?xml version="1.0" encoding="UTF-8" standalone="yes"?>
<Relationships xmlns="http://schemas.openxmlformats.org/package/2006/relationships"><Relationship Id="rId8" Type="http://schemas.microsoft.com/office/2007/relationships/diagramDrawing" Target="../diagrams/drawing8.xml"/><Relationship Id="rId3" Type="http://schemas.openxmlformats.org/officeDocument/2006/relationships/image" Target="../media/image2.png"/><Relationship Id="rId7" Type="http://schemas.openxmlformats.org/officeDocument/2006/relationships/diagramColors" Target="../diagrams/colors8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diagramQuickStyle" Target="../diagrams/quickStyle8.xml"/><Relationship Id="rId5" Type="http://schemas.openxmlformats.org/officeDocument/2006/relationships/diagramLayout" Target="../diagrams/layout8.xml"/><Relationship Id="rId4" Type="http://schemas.openxmlformats.org/officeDocument/2006/relationships/diagramData" Target="../diagrams/data8.xml"/></Relationships>
</file>

<file path=ppt/slides/_rels/slide22.xml.rels><?xml version="1.0" encoding="UTF-8" standalone="yes"?>
<Relationships xmlns="http://schemas.openxmlformats.org/package/2006/relationships"><Relationship Id="rId8" Type="http://schemas.microsoft.com/office/2007/relationships/diagramDrawing" Target="../diagrams/drawing9.xml"/><Relationship Id="rId3" Type="http://schemas.openxmlformats.org/officeDocument/2006/relationships/image" Target="../media/image2.png"/><Relationship Id="rId7" Type="http://schemas.openxmlformats.org/officeDocument/2006/relationships/diagramColors" Target="../diagrams/colors9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diagramQuickStyle" Target="../diagrams/quickStyle9.xml"/><Relationship Id="rId5" Type="http://schemas.openxmlformats.org/officeDocument/2006/relationships/diagramLayout" Target="../diagrams/layout9.xml"/><Relationship Id="rId4" Type="http://schemas.openxmlformats.org/officeDocument/2006/relationships/diagramData" Target="../diagrams/data9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11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Relationship Id="rId9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 cstate="print"/>
          <a:srcRect l="29883" t="30572" r="15039" b="15037"/>
          <a:stretch>
            <a:fillRect/>
          </a:stretch>
        </p:blipFill>
        <p:spPr bwMode="auto">
          <a:xfrm rot="10800000">
            <a:off x="0" y="1214422"/>
            <a:ext cx="9144000" cy="5643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3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15272" y="214290"/>
            <a:ext cx="1285852" cy="12464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4" name="13 Título"/>
          <p:cNvSpPr>
            <a:spLocks noGrp="1"/>
          </p:cNvSpPr>
          <p:nvPr>
            <p:ph type="ctrTitle"/>
          </p:nvPr>
        </p:nvSpPr>
        <p:spPr>
          <a:xfrm>
            <a:off x="214282" y="1714488"/>
            <a:ext cx="8715436" cy="1827215"/>
          </a:xfrm>
        </p:spPr>
        <p:txBody>
          <a:bodyPr>
            <a:normAutofit/>
          </a:bodyPr>
          <a:lstStyle/>
          <a:p>
            <a:r>
              <a:rPr lang="es-ES" sz="5000" dirty="0" smtClean="0">
                <a:latin typeface="Bookman Old Style" pitchFamily="18" charset="0"/>
              </a:rPr>
              <a:t>Preparación de Productos</a:t>
            </a:r>
            <a:endParaRPr lang="es-ES" sz="5000" dirty="0">
              <a:latin typeface="Bookman Old Style" pitchFamily="18" charset="0"/>
            </a:endParaRPr>
          </a:p>
        </p:txBody>
      </p:sp>
      <p:sp>
        <p:nvSpPr>
          <p:cNvPr id="15" name="14 Subtítulo"/>
          <p:cNvSpPr>
            <a:spLocks noGrp="1"/>
          </p:cNvSpPr>
          <p:nvPr>
            <p:ph type="subTitle" idx="1"/>
          </p:nvPr>
        </p:nvSpPr>
        <p:spPr>
          <a:xfrm>
            <a:off x="4714876" y="5143512"/>
            <a:ext cx="4071966" cy="1071570"/>
          </a:xfrm>
        </p:spPr>
        <p:txBody>
          <a:bodyPr>
            <a:normAutofit/>
          </a:bodyPr>
          <a:lstStyle/>
          <a:p>
            <a:pPr algn="l"/>
            <a:r>
              <a:rPr lang="es-ES" sz="1900" dirty="0" smtClean="0"/>
              <a:t>Vendor </a:t>
            </a:r>
            <a:r>
              <a:rPr lang="es-ES" sz="1900" dirty="0" err="1" smtClean="0"/>
              <a:t>Communication</a:t>
            </a:r>
            <a:r>
              <a:rPr lang="es-ES" sz="1900" dirty="0" smtClean="0"/>
              <a:t> &amp; Compliance</a:t>
            </a:r>
            <a:endParaRPr lang="es-ES" sz="1900" dirty="0"/>
          </a:p>
        </p:txBody>
      </p:sp>
      <p:sp>
        <p:nvSpPr>
          <p:cNvPr id="17" name="16 CuadroTexto"/>
          <p:cNvSpPr txBox="1"/>
          <p:nvPr/>
        </p:nvSpPr>
        <p:spPr>
          <a:xfrm>
            <a:off x="428596" y="1571612"/>
            <a:ext cx="36433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dirty="0" smtClean="0">
                <a:latin typeface="Bookman Old Style" pitchFamily="18" charset="0"/>
              </a:rPr>
              <a:t>Curso de capacitación:</a:t>
            </a:r>
            <a:endParaRPr lang="es-ES" sz="2400" dirty="0">
              <a:latin typeface="Bookman Old Style" pitchFamily="18" charset="0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8 Grupo"/>
          <p:cNvGrpSpPr/>
          <p:nvPr/>
        </p:nvGrpSpPr>
        <p:grpSpPr>
          <a:xfrm>
            <a:off x="3286116" y="1571612"/>
            <a:ext cx="2611933" cy="4525963"/>
            <a:chOff x="2757478" y="191279"/>
            <a:chExt cx="2611933" cy="4525963"/>
          </a:xfrm>
        </p:grpSpPr>
        <p:sp>
          <p:nvSpPr>
            <p:cNvPr id="10" name="9 Operación manual"/>
            <p:cNvSpPr/>
            <p:nvPr/>
          </p:nvSpPr>
          <p:spPr>
            <a:xfrm rot="16200000">
              <a:off x="1800463" y="1148294"/>
              <a:ext cx="4525963" cy="2611933"/>
            </a:xfrm>
            <a:prstGeom prst="flowChartManualOperation">
              <a:avLst/>
            </a:prstGeom>
          </p:spPr>
          <p:style>
            <a:lnRef idx="3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1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1" name="Operación manual 4"/>
            <p:cNvSpPr/>
            <p:nvPr/>
          </p:nvSpPr>
          <p:spPr>
            <a:xfrm>
              <a:off x="2757478" y="2120105"/>
              <a:ext cx="2611933" cy="571971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09550" tIns="0" rIns="212576" bIns="0" numCol="1" spcCol="1270" anchor="t" anchorCtr="0">
              <a:noAutofit/>
            </a:bodyPr>
            <a:lstStyle/>
            <a:p>
              <a:pPr marL="228600" lvl="1" indent="-228600" algn="l" defTabSz="11557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endParaRPr lang="es-ES" sz="2600" kern="1200" dirty="0"/>
            </a:p>
          </p:txBody>
        </p:sp>
      </p:grpSp>
      <p:grpSp>
        <p:nvGrpSpPr>
          <p:cNvPr id="9" name="11 Grupo"/>
          <p:cNvGrpSpPr/>
          <p:nvPr/>
        </p:nvGrpSpPr>
        <p:grpSpPr>
          <a:xfrm>
            <a:off x="6072198" y="1571612"/>
            <a:ext cx="2611933" cy="4525963"/>
            <a:chOff x="2757478" y="191279"/>
            <a:chExt cx="2611933" cy="4525963"/>
          </a:xfrm>
        </p:grpSpPr>
        <p:sp>
          <p:nvSpPr>
            <p:cNvPr id="13" name="12 Operación manual"/>
            <p:cNvSpPr/>
            <p:nvPr/>
          </p:nvSpPr>
          <p:spPr>
            <a:xfrm rot="16200000">
              <a:off x="1800463" y="1148294"/>
              <a:ext cx="4525963" cy="2611933"/>
            </a:xfrm>
            <a:prstGeom prst="flowChartManualOperation">
              <a:avLst/>
            </a:prstGeom>
          </p:spPr>
          <p:style>
            <a:lnRef idx="3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1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4" name="Operación manual 4"/>
            <p:cNvSpPr/>
            <p:nvPr/>
          </p:nvSpPr>
          <p:spPr>
            <a:xfrm>
              <a:off x="2757478" y="2120105"/>
              <a:ext cx="2611933" cy="571971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09550" tIns="0" rIns="212576" bIns="0" numCol="1" spcCol="1270" anchor="t" anchorCtr="0">
              <a:noAutofit/>
            </a:bodyPr>
            <a:lstStyle/>
            <a:p>
              <a:pPr marL="228600" lvl="1" indent="-228600" algn="l" defTabSz="11557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endParaRPr lang="es-ES" sz="2600" kern="1200" dirty="0"/>
            </a:p>
          </p:txBody>
        </p:sp>
      </p:grp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0" y="428604"/>
            <a:ext cx="8229600" cy="1143000"/>
          </a:xfrm>
        </p:spPr>
        <p:txBody>
          <a:bodyPr>
            <a:normAutofit/>
          </a:bodyPr>
          <a:lstStyle/>
          <a:p>
            <a:r>
              <a:rPr lang="es-ES" sz="4000" dirty="0" smtClean="0">
                <a:latin typeface="Bookman Old Style" pitchFamily="18" charset="0"/>
              </a:rPr>
              <a:t>Preparación de Productos</a:t>
            </a:r>
            <a:endParaRPr lang="es-ES" sz="4000" dirty="0">
              <a:latin typeface="Bookman Old Style" pitchFamily="18" charset="0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7" cstate="print"/>
          <a:srcRect l="29883" t="19687" r="15039" b="73750"/>
          <a:stretch>
            <a:fillRect/>
          </a:stretch>
        </p:blipFill>
        <p:spPr bwMode="auto">
          <a:xfrm rot="10800000">
            <a:off x="0" y="6177064"/>
            <a:ext cx="9144000" cy="680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16" name="15 Grupo"/>
          <p:cNvGrpSpPr/>
          <p:nvPr/>
        </p:nvGrpSpPr>
        <p:grpSpPr>
          <a:xfrm>
            <a:off x="5929322" y="1571612"/>
            <a:ext cx="2754809" cy="4548997"/>
            <a:chOff x="3143240" y="1142984"/>
            <a:chExt cx="2754809" cy="4548997"/>
          </a:xfrm>
        </p:grpSpPr>
        <p:grpSp>
          <p:nvGrpSpPr>
            <p:cNvPr id="17" name="11 Grupo"/>
            <p:cNvGrpSpPr/>
            <p:nvPr/>
          </p:nvGrpSpPr>
          <p:grpSpPr>
            <a:xfrm>
              <a:off x="3143240" y="1142984"/>
              <a:ext cx="2683371" cy="4525963"/>
              <a:chOff x="2757478" y="191279"/>
              <a:chExt cx="2683371" cy="4525963"/>
            </a:xfrm>
          </p:grpSpPr>
          <p:sp>
            <p:nvSpPr>
              <p:cNvPr id="21" name="20 Operación manual"/>
              <p:cNvSpPr/>
              <p:nvPr/>
            </p:nvSpPr>
            <p:spPr>
              <a:xfrm rot="16200000">
                <a:off x="1871901" y="1148294"/>
                <a:ext cx="4525963" cy="2611933"/>
              </a:xfrm>
              <a:prstGeom prst="flowChartManualOperation">
                <a:avLst/>
              </a:prstGeom>
            </p:spPr>
            <p:style>
              <a:lnRef idx="3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1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22" name="Operación manual 4"/>
              <p:cNvSpPr/>
              <p:nvPr/>
            </p:nvSpPr>
            <p:spPr>
              <a:xfrm>
                <a:off x="2757478" y="2120105"/>
                <a:ext cx="2611933" cy="571971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209550" tIns="0" rIns="212576" bIns="0" numCol="1" spcCol="1270" anchor="t" anchorCtr="0">
                <a:noAutofit/>
              </a:bodyPr>
              <a:lstStyle/>
              <a:p>
                <a:pPr marL="228600" lvl="1" indent="-228600" algn="l" defTabSz="1155700">
                  <a:lnSpc>
                    <a:spcPct val="90000"/>
                  </a:lnSpc>
                  <a:spcBef>
                    <a:spcPct val="0"/>
                  </a:spcBef>
                  <a:spcAft>
                    <a:spcPct val="15000"/>
                  </a:spcAft>
                </a:pPr>
                <a:endParaRPr lang="es-ES" sz="2600" kern="1200" dirty="0"/>
              </a:p>
            </p:txBody>
          </p:sp>
        </p:grpSp>
        <p:grpSp>
          <p:nvGrpSpPr>
            <p:cNvPr id="18" name="17 Grupo"/>
            <p:cNvGrpSpPr/>
            <p:nvPr/>
          </p:nvGrpSpPr>
          <p:grpSpPr>
            <a:xfrm>
              <a:off x="3266034" y="1166018"/>
              <a:ext cx="2632015" cy="4525963"/>
              <a:chOff x="5616662" y="-1"/>
              <a:chExt cx="2632015" cy="4525963"/>
            </a:xfrm>
            <a:scene3d>
              <a:camera prst="orthographicFront"/>
              <a:lightRig rig="threePt" dir="t">
                <a:rot lat="0" lon="0" rev="7500000"/>
              </a:lightRig>
            </a:scene3d>
          </p:grpSpPr>
          <p:sp>
            <p:nvSpPr>
              <p:cNvPr id="19" name="18 Operación manual"/>
              <p:cNvSpPr/>
              <p:nvPr/>
            </p:nvSpPr>
            <p:spPr>
              <a:xfrm rot="16200000">
                <a:off x="4659647" y="957014"/>
                <a:ext cx="4525963" cy="2611933"/>
              </a:xfrm>
              <a:prstGeom prst="flowChartManualOperation">
                <a:avLst/>
              </a:prstGeom>
              <a:sp3d prstMaterial="plastic">
                <a:bevelT w="127000" h="25400" prst="relaxedInset"/>
              </a:sp3d>
            </p:spPr>
            <p:style>
              <a:lnRef idx="0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3">
                <a:schemeClr val="accent2">
                  <a:alpha val="90000"/>
                  <a:hueOff val="0"/>
                  <a:satOff val="0"/>
                  <a:lumOff val="0"/>
                  <a:alphaOff val="-40000"/>
                </a:schemeClr>
              </a:fillRef>
              <a:effectRef idx="2">
                <a:schemeClr val="accent2">
                  <a:alpha val="90000"/>
                  <a:hueOff val="0"/>
                  <a:satOff val="0"/>
                  <a:lumOff val="0"/>
                  <a:alphaOff val="-40000"/>
                </a:schemeClr>
              </a:effectRef>
              <a:fontRef idx="minor">
                <a:schemeClr val="lt1"/>
              </a:fontRef>
            </p:style>
          </p:sp>
          <p:sp>
            <p:nvSpPr>
              <p:cNvPr id="20" name="Operación manual 4"/>
              <p:cNvSpPr/>
              <p:nvPr/>
            </p:nvSpPr>
            <p:spPr>
              <a:xfrm>
                <a:off x="5636744" y="1834353"/>
                <a:ext cx="2611933" cy="786285"/>
              </a:xfrm>
              <a:prstGeom prst="rect">
                <a:avLst/>
              </a:prstGeom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209550" tIns="0" rIns="212576" bIns="0" numCol="1" spcCol="1270" anchor="t" anchorCtr="0">
                <a:noAutofit/>
              </a:bodyPr>
              <a:lstStyle/>
              <a:p>
                <a:pPr lvl="0" algn="ctr" defTabSz="14668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s-ES" sz="4400" kern="1200" dirty="0" smtClean="0">
                    <a:solidFill>
                      <a:schemeClr val="bg1"/>
                    </a:solidFill>
                  </a:rPr>
                  <a:t>Estiba</a:t>
                </a:r>
                <a:endParaRPr lang="es-ES" sz="4400" kern="1200" dirty="0">
                  <a:solidFill>
                    <a:schemeClr val="bg1"/>
                  </a:solidFill>
                </a:endParaRPr>
              </a:p>
              <a:p>
                <a:pPr marL="228600" lvl="1" indent="-228600" algn="l" defTabSz="1155700">
                  <a:lnSpc>
                    <a:spcPct val="90000"/>
                  </a:lnSpc>
                  <a:spcBef>
                    <a:spcPct val="0"/>
                  </a:spcBef>
                  <a:spcAft>
                    <a:spcPct val="15000"/>
                  </a:spcAft>
                </a:pPr>
                <a:endParaRPr lang="es-ES" sz="2600" kern="1200" dirty="0"/>
              </a:p>
            </p:txBody>
          </p:sp>
        </p:grpSp>
      </p:grpSp>
      <p:grpSp>
        <p:nvGrpSpPr>
          <p:cNvPr id="23" name="22 Grupo"/>
          <p:cNvGrpSpPr/>
          <p:nvPr/>
        </p:nvGrpSpPr>
        <p:grpSpPr>
          <a:xfrm>
            <a:off x="3143240" y="1571612"/>
            <a:ext cx="2754809" cy="4548997"/>
            <a:chOff x="3143240" y="1142984"/>
            <a:chExt cx="2754809" cy="4548997"/>
          </a:xfrm>
        </p:grpSpPr>
        <p:grpSp>
          <p:nvGrpSpPr>
            <p:cNvPr id="24" name="11 Grupo"/>
            <p:cNvGrpSpPr/>
            <p:nvPr/>
          </p:nvGrpSpPr>
          <p:grpSpPr>
            <a:xfrm>
              <a:off x="3143240" y="1142984"/>
              <a:ext cx="2683371" cy="4525963"/>
              <a:chOff x="2757478" y="191279"/>
              <a:chExt cx="2683371" cy="4525963"/>
            </a:xfrm>
          </p:grpSpPr>
          <p:sp>
            <p:nvSpPr>
              <p:cNvPr id="28" name="27 Operación manual"/>
              <p:cNvSpPr/>
              <p:nvPr/>
            </p:nvSpPr>
            <p:spPr>
              <a:xfrm rot="16200000">
                <a:off x="1871901" y="1148294"/>
                <a:ext cx="4525963" cy="2611933"/>
              </a:xfrm>
              <a:prstGeom prst="flowChartManualOperation">
                <a:avLst/>
              </a:prstGeom>
            </p:spPr>
            <p:style>
              <a:lnRef idx="3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1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29" name="Operación manual 4"/>
              <p:cNvSpPr/>
              <p:nvPr/>
            </p:nvSpPr>
            <p:spPr>
              <a:xfrm>
                <a:off x="2757478" y="2120105"/>
                <a:ext cx="2611933" cy="571971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209550" tIns="0" rIns="212576" bIns="0" numCol="1" spcCol="1270" anchor="t" anchorCtr="0">
                <a:noAutofit/>
              </a:bodyPr>
              <a:lstStyle/>
              <a:p>
                <a:pPr marL="228600" lvl="1" indent="-228600" algn="l" defTabSz="1155700">
                  <a:lnSpc>
                    <a:spcPct val="90000"/>
                  </a:lnSpc>
                  <a:spcBef>
                    <a:spcPct val="0"/>
                  </a:spcBef>
                  <a:spcAft>
                    <a:spcPct val="15000"/>
                  </a:spcAft>
                </a:pPr>
                <a:endParaRPr lang="es-ES" sz="2600" kern="1200" dirty="0"/>
              </a:p>
            </p:txBody>
          </p:sp>
        </p:grpSp>
        <p:grpSp>
          <p:nvGrpSpPr>
            <p:cNvPr id="25" name="10 Grupo"/>
            <p:cNvGrpSpPr/>
            <p:nvPr/>
          </p:nvGrpSpPr>
          <p:grpSpPr>
            <a:xfrm>
              <a:off x="3266033" y="1166018"/>
              <a:ext cx="2632016" cy="4525963"/>
              <a:chOff x="2808833" y="-1"/>
              <a:chExt cx="2632016" cy="4525963"/>
            </a:xfrm>
            <a:scene3d>
              <a:camera prst="orthographicFront"/>
              <a:lightRig rig="threePt" dir="t">
                <a:rot lat="0" lon="0" rev="7500000"/>
              </a:lightRig>
            </a:scene3d>
          </p:grpSpPr>
          <p:sp>
            <p:nvSpPr>
              <p:cNvPr id="26" name="25 Operación manual"/>
              <p:cNvSpPr/>
              <p:nvPr/>
            </p:nvSpPr>
            <p:spPr>
              <a:xfrm rot="16200000">
                <a:off x="1851818" y="957014"/>
                <a:ext cx="4525963" cy="2611933"/>
              </a:xfrm>
              <a:prstGeom prst="flowChartManualOperation">
                <a:avLst/>
              </a:prstGeom>
              <a:sp3d prstMaterial="plastic">
                <a:bevelT w="127000" h="25400" prst="relaxedInset"/>
              </a:sp3d>
            </p:spPr>
            <p:style>
              <a:lnRef idx="0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3">
                <a:schemeClr val="accent2">
                  <a:alpha val="90000"/>
                  <a:hueOff val="0"/>
                  <a:satOff val="0"/>
                  <a:lumOff val="0"/>
                  <a:alphaOff val="-20000"/>
                </a:schemeClr>
              </a:fillRef>
              <a:effectRef idx="2">
                <a:schemeClr val="accent2">
                  <a:alpha val="90000"/>
                  <a:hueOff val="0"/>
                  <a:satOff val="0"/>
                  <a:lumOff val="0"/>
                  <a:alphaOff val="-20000"/>
                </a:schemeClr>
              </a:effectRef>
              <a:fontRef idx="minor">
                <a:schemeClr val="lt1"/>
              </a:fontRef>
            </p:style>
          </p:sp>
          <p:sp>
            <p:nvSpPr>
              <p:cNvPr id="27" name="Operación manual 4"/>
              <p:cNvSpPr/>
              <p:nvPr/>
            </p:nvSpPr>
            <p:spPr>
              <a:xfrm>
                <a:off x="2828916" y="1762915"/>
                <a:ext cx="2611933" cy="857723"/>
              </a:xfrm>
              <a:prstGeom prst="rect">
                <a:avLst/>
              </a:prstGeom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209550" tIns="0" rIns="212576" bIns="0" numCol="1" spcCol="1270" anchor="t" anchorCtr="0">
                <a:noAutofit/>
              </a:bodyPr>
              <a:lstStyle/>
              <a:p>
                <a:pPr lvl="0" algn="ctr" defTabSz="14668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s-ES" sz="4000" kern="1200" dirty="0" smtClean="0"/>
                  <a:t>Empaque</a:t>
                </a:r>
                <a:endParaRPr lang="es-ES" sz="4000" kern="1200" dirty="0"/>
              </a:p>
            </p:txBody>
          </p:sp>
        </p:grpSp>
      </p:grpSp>
      <p:pic>
        <p:nvPicPr>
          <p:cNvPr id="30" name="Picture 2"/>
          <p:cNvPicPr>
            <a:picLocks noChangeAspect="1" noChangeArrowheads="1"/>
          </p:cNvPicPr>
          <p:nvPr/>
        </p:nvPicPr>
        <p:blipFill>
          <a:blip r:embed="rId7" cstate="print"/>
          <a:srcRect l="29883" t="19687" r="15039" b="73750"/>
          <a:stretch>
            <a:fillRect/>
          </a:stretch>
        </p:blipFill>
        <p:spPr bwMode="auto">
          <a:xfrm>
            <a:off x="0" y="0"/>
            <a:ext cx="9144000" cy="680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" name="Picture 4"/>
          <p:cNvPicPr>
            <a:picLocks noChangeAspect="1" noChangeArrowheads="1"/>
          </p:cNvPicPr>
          <p:nvPr/>
        </p:nvPicPr>
        <p:blipFill>
          <a:blip r:embed="rId8" cstate="print"/>
          <a:srcRect r="-3"/>
          <a:stretch>
            <a:fillRect/>
          </a:stretch>
        </p:blipFill>
        <p:spPr bwMode="auto">
          <a:xfrm>
            <a:off x="7858116" y="142852"/>
            <a:ext cx="1285884" cy="124648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 Título"/>
          <p:cNvSpPr txBox="1">
            <a:spLocks/>
          </p:cNvSpPr>
          <p:nvPr/>
        </p:nvSpPr>
        <p:spPr>
          <a:xfrm>
            <a:off x="428596" y="1285860"/>
            <a:ext cx="8229600" cy="114300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36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Bookman Old Style" pitchFamily="18" charset="0"/>
                <a:ea typeface="+mj-ea"/>
                <a:cs typeface="+mj-cs"/>
              </a:rPr>
              <a:t>Caja / Sensible :</a:t>
            </a:r>
            <a:endParaRPr kumimoji="0" lang="es-ES" sz="3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Bookman Old Style" pitchFamily="18" charset="0"/>
              <a:ea typeface="+mj-ea"/>
              <a:cs typeface="+mj-cs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 l="29883" t="19687" r="15039" b="73750"/>
          <a:stretch>
            <a:fillRect/>
          </a:stretch>
        </p:blipFill>
        <p:spPr bwMode="auto">
          <a:xfrm rot="10800000">
            <a:off x="0" y="6177064"/>
            <a:ext cx="9144000" cy="680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1 Título"/>
          <p:cNvSpPr txBox="1">
            <a:spLocks/>
          </p:cNvSpPr>
          <p:nvPr/>
        </p:nvSpPr>
        <p:spPr>
          <a:xfrm>
            <a:off x="428596" y="357166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Bookman Old Style" pitchFamily="18" charset="0"/>
                <a:ea typeface="+mj-ea"/>
                <a:cs typeface="+mj-cs"/>
              </a:rPr>
              <a:t>Tipo de Manejo</a:t>
            </a:r>
          </a:p>
        </p:txBody>
      </p:sp>
      <p:grpSp>
        <p:nvGrpSpPr>
          <p:cNvPr id="6" name="5 Grupo"/>
          <p:cNvGrpSpPr/>
          <p:nvPr/>
        </p:nvGrpSpPr>
        <p:grpSpPr>
          <a:xfrm>
            <a:off x="0" y="0"/>
            <a:ext cx="9144000" cy="1389341"/>
            <a:chOff x="0" y="0"/>
            <a:chExt cx="9144000" cy="1389341"/>
          </a:xfrm>
        </p:grpSpPr>
        <p:pic>
          <p:nvPicPr>
            <p:cNvPr id="7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 l="29883" t="19687" r="15039" b="73750"/>
            <a:stretch>
              <a:fillRect/>
            </a:stretch>
          </p:blipFill>
          <p:spPr bwMode="auto">
            <a:xfrm>
              <a:off x="0" y="0"/>
              <a:ext cx="9144000" cy="6809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8" name="Picture 4"/>
            <p:cNvPicPr>
              <a:picLocks noChangeAspect="1" noChangeArrowheads="1"/>
            </p:cNvPicPr>
            <p:nvPr/>
          </p:nvPicPr>
          <p:blipFill>
            <a:blip r:embed="rId3" cstate="print"/>
            <a:srcRect r="-3"/>
            <a:stretch>
              <a:fillRect/>
            </a:stretch>
          </p:blipFill>
          <p:spPr bwMode="auto">
            <a:xfrm>
              <a:off x="7858116" y="142852"/>
              <a:ext cx="1285884" cy="1246489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</p:grpSp>
      <p:sp>
        <p:nvSpPr>
          <p:cNvPr id="10" name="9 CuadroTexto"/>
          <p:cNvSpPr txBox="1"/>
          <p:nvPr/>
        </p:nvSpPr>
        <p:spPr>
          <a:xfrm>
            <a:off x="2357422" y="2643182"/>
            <a:ext cx="414340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200" b="1" u="sng" dirty="0" smtClean="0"/>
              <a:t>Mercadería de Almacenaje</a:t>
            </a:r>
            <a:endParaRPr lang="es-ES" sz="2200" dirty="0" smtClean="0"/>
          </a:p>
        </p:txBody>
      </p:sp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85800" algn="l"/>
              </a:tabLst>
            </a:pPr>
            <a:endParaRPr kumimoji="0" lang="es-E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073" name="Picture 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0034" y="3571876"/>
            <a:ext cx="8032807" cy="857256"/>
          </a:xfrm>
          <a:prstGeom prst="rect">
            <a:avLst/>
          </a:prstGeom>
          <a:noFill/>
        </p:spPr>
      </p:pic>
      <p:sp>
        <p:nvSpPr>
          <p:cNvPr id="3075" name="Rectangle 3"/>
          <p:cNvSpPr>
            <a:spLocks noChangeArrowheads="1"/>
          </p:cNvSpPr>
          <p:nvPr/>
        </p:nvSpPr>
        <p:spPr bwMode="auto">
          <a:xfrm>
            <a:off x="0" y="9715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1 Título"/>
          <p:cNvSpPr>
            <a:spLocks noGrp="1"/>
          </p:cNvSpPr>
          <p:nvPr>
            <p:ph type="title"/>
          </p:nvPr>
        </p:nvSpPr>
        <p:spPr>
          <a:xfrm>
            <a:off x="428596" y="1142984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es-ES" sz="3600" dirty="0" smtClean="0">
                <a:latin typeface="Bookman Old Style" pitchFamily="18" charset="0"/>
              </a:rPr>
              <a:t>Caja / Sensible :</a:t>
            </a:r>
            <a:endParaRPr lang="es-ES" sz="3600" dirty="0">
              <a:latin typeface="Bookman Old Style" pitchFamily="18" charset="0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 l="29883" t="19687" r="15039" b="73750"/>
          <a:stretch>
            <a:fillRect/>
          </a:stretch>
        </p:blipFill>
        <p:spPr bwMode="auto">
          <a:xfrm rot="10800000">
            <a:off x="0" y="6177064"/>
            <a:ext cx="9144000" cy="680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1 Título"/>
          <p:cNvSpPr txBox="1">
            <a:spLocks/>
          </p:cNvSpPr>
          <p:nvPr/>
        </p:nvSpPr>
        <p:spPr>
          <a:xfrm>
            <a:off x="428596" y="357166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Bookman Old Style" pitchFamily="18" charset="0"/>
                <a:ea typeface="+mj-ea"/>
                <a:cs typeface="+mj-cs"/>
              </a:rPr>
              <a:t>Tipo de Manejo</a:t>
            </a:r>
          </a:p>
        </p:txBody>
      </p:sp>
      <p:grpSp>
        <p:nvGrpSpPr>
          <p:cNvPr id="11" name="10 Grupo"/>
          <p:cNvGrpSpPr/>
          <p:nvPr/>
        </p:nvGrpSpPr>
        <p:grpSpPr>
          <a:xfrm>
            <a:off x="0" y="0"/>
            <a:ext cx="9144000" cy="1389341"/>
            <a:chOff x="0" y="0"/>
            <a:chExt cx="9144000" cy="1389341"/>
          </a:xfrm>
        </p:grpSpPr>
        <p:pic>
          <p:nvPicPr>
            <p:cNvPr id="12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 l="29883" t="19687" r="15039" b="73750"/>
            <a:stretch>
              <a:fillRect/>
            </a:stretch>
          </p:blipFill>
          <p:spPr bwMode="auto">
            <a:xfrm>
              <a:off x="0" y="0"/>
              <a:ext cx="9144000" cy="6809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3" name="Picture 4"/>
            <p:cNvPicPr>
              <a:picLocks noChangeAspect="1" noChangeArrowheads="1"/>
            </p:cNvPicPr>
            <p:nvPr/>
          </p:nvPicPr>
          <p:blipFill>
            <a:blip r:embed="rId3" cstate="print"/>
            <a:srcRect r="-3"/>
            <a:stretch>
              <a:fillRect/>
            </a:stretch>
          </p:blipFill>
          <p:spPr bwMode="auto">
            <a:xfrm>
              <a:off x="7858116" y="142852"/>
              <a:ext cx="1285884" cy="1246489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</p:grpSp>
      <p:sp>
        <p:nvSpPr>
          <p:cNvPr id="10" name="9 CuadroTexto"/>
          <p:cNvSpPr txBox="1"/>
          <p:nvPr/>
        </p:nvSpPr>
        <p:spPr>
          <a:xfrm>
            <a:off x="3357554" y="2143116"/>
            <a:ext cx="342902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200" b="1" u="sng" dirty="0" smtClean="0"/>
              <a:t>Mercadería </a:t>
            </a:r>
            <a:r>
              <a:rPr lang="es-ES" sz="2200" b="1" u="sng" dirty="0" err="1" smtClean="0"/>
              <a:t>Predistribuida</a:t>
            </a:r>
            <a:endParaRPr lang="es-ES" sz="2200" dirty="0" smtClean="0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4" cstate="print"/>
          <a:srcRect l="15820" t="22500" r="22656" b="24062"/>
          <a:stretch>
            <a:fillRect/>
          </a:stretch>
        </p:blipFill>
        <p:spPr bwMode="auto">
          <a:xfrm>
            <a:off x="1428728" y="2571744"/>
            <a:ext cx="6572296" cy="3567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28596" y="1285860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es-ES" sz="3600" dirty="0" smtClean="0">
                <a:latin typeface="Bookman Old Style" pitchFamily="18" charset="0"/>
              </a:rPr>
              <a:t>Caja / Sensible :</a:t>
            </a:r>
            <a:endParaRPr lang="es-ES" sz="3600" dirty="0">
              <a:latin typeface="Bookman Old Style" pitchFamily="18" charset="0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 l="29883" t="19687" r="15039" b="73750"/>
          <a:stretch>
            <a:fillRect/>
          </a:stretch>
        </p:blipFill>
        <p:spPr bwMode="auto">
          <a:xfrm rot="10800000">
            <a:off x="0" y="6177064"/>
            <a:ext cx="9144000" cy="680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1 Título"/>
          <p:cNvSpPr txBox="1">
            <a:spLocks/>
          </p:cNvSpPr>
          <p:nvPr/>
        </p:nvSpPr>
        <p:spPr>
          <a:xfrm>
            <a:off x="428596" y="357166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Bookman Old Style" pitchFamily="18" charset="0"/>
                <a:ea typeface="+mj-ea"/>
                <a:cs typeface="+mj-cs"/>
              </a:rPr>
              <a:t>Tipo de Manejo</a:t>
            </a:r>
          </a:p>
        </p:txBody>
      </p:sp>
      <p:sp>
        <p:nvSpPr>
          <p:cNvPr id="10" name="9 Rectángulo"/>
          <p:cNvSpPr/>
          <p:nvPr/>
        </p:nvSpPr>
        <p:spPr>
          <a:xfrm>
            <a:off x="1000100" y="3286124"/>
            <a:ext cx="3643338" cy="1857388"/>
          </a:xfrm>
          <a:prstGeom prst="rect">
            <a:avLst/>
          </a:prstGeom>
          <a:blipFill>
            <a:blip r:embed="rId3" cstate="print"/>
            <a:tile tx="0" ty="0" sx="100000" sy="100000" flip="none" algn="tl"/>
          </a:blipFill>
          <a:ln>
            <a:noFill/>
          </a:ln>
          <a:scene3d>
            <a:camera prst="obliqueTopRight"/>
            <a:lightRig rig="threePt" dir="t"/>
          </a:scene3d>
          <a:sp3d extrusionH="25400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4" name="13 Rectángulo"/>
          <p:cNvSpPr/>
          <p:nvPr/>
        </p:nvSpPr>
        <p:spPr>
          <a:xfrm>
            <a:off x="4643438" y="3500438"/>
            <a:ext cx="571504" cy="428628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scene3d>
            <a:camera prst="isometricRightUp">
              <a:rot lat="3297594" lon="18923487" rev="6967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grpSp>
        <p:nvGrpSpPr>
          <p:cNvPr id="16" name="15 Grupo"/>
          <p:cNvGrpSpPr/>
          <p:nvPr/>
        </p:nvGrpSpPr>
        <p:grpSpPr>
          <a:xfrm>
            <a:off x="5500694" y="1500174"/>
            <a:ext cx="2928958" cy="2357454"/>
            <a:chOff x="2071670" y="2357430"/>
            <a:chExt cx="4429950" cy="3480016"/>
          </a:xfrm>
        </p:grpSpPr>
        <p:pic>
          <p:nvPicPr>
            <p:cNvPr id="17" name="Picture 2"/>
            <p:cNvPicPr>
              <a:picLocks noChangeAspect="1" noChangeArrowheads="1"/>
            </p:cNvPicPr>
            <p:nvPr/>
          </p:nvPicPr>
          <p:blipFill>
            <a:blip r:embed="rId4" cstate="print"/>
            <a:srcRect l="47461" t="55313" r="27929" b="13750"/>
            <a:stretch>
              <a:fillRect/>
            </a:stretch>
          </p:blipFill>
          <p:spPr bwMode="auto">
            <a:xfrm>
              <a:off x="2071670" y="2357430"/>
              <a:ext cx="4429156" cy="34800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cxnSp>
          <p:nvCxnSpPr>
            <p:cNvPr id="18" name="17 Conector recto"/>
            <p:cNvCxnSpPr/>
            <p:nvPr/>
          </p:nvCxnSpPr>
          <p:spPr>
            <a:xfrm rot="5400000">
              <a:off x="4822827" y="4107661"/>
              <a:ext cx="3356792" cy="794"/>
            </a:xfrm>
            <a:prstGeom prst="line">
              <a:avLst/>
            </a:prstGeom>
            <a:ln w="2857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" name="19 Grupo"/>
          <p:cNvGrpSpPr/>
          <p:nvPr/>
        </p:nvGrpSpPr>
        <p:grpSpPr>
          <a:xfrm>
            <a:off x="3643306" y="3357562"/>
            <a:ext cx="714380" cy="500066"/>
            <a:chOff x="3643306" y="3357562"/>
            <a:chExt cx="714380" cy="500066"/>
          </a:xfrm>
        </p:grpSpPr>
        <p:sp>
          <p:nvSpPr>
            <p:cNvPr id="11" name="10 Rectángulo"/>
            <p:cNvSpPr/>
            <p:nvPr/>
          </p:nvSpPr>
          <p:spPr>
            <a:xfrm>
              <a:off x="3643306" y="3357562"/>
              <a:ext cx="714380" cy="500066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9" name="18 CuadroTexto"/>
            <p:cNvSpPr txBox="1"/>
            <p:nvPr/>
          </p:nvSpPr>
          <p:spPr>
            <a:xfrm>
              <a:off x="3714744" y="3429000"/>
              <a:ext cx="57150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dirty="0" smtClean="0"/>
                <a:t>LPN</a:t>
              </a:r>
              <a:endParaRPr lang="es-ES" dirty="0"/>
            </a:p>
          </p:txBody>
        </p:sp>
      </p:grpSp>
      <p:pic>
        <p:nvPicPr>
          <p:cNvPr id="21" name="Picture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429256" y="1714488"/>
            <a:ext cx="3214710" cy="16073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23" name="22 Grupo"/>
          <p:cNvGrpSpPr/>
          <p:nvPr/>
        </p:nvGrpSpPr>
        <p:grpSpPr>
          <a:xfrm>
            <a:off x="3643306" y="3929066"/>
            <a:ext cx="857256" cy="500066"/>
            <a:chOff x="3643306" y="3929066"/>
            <a:chExt cx="857256" cy="500066"/>
          </a:xfrm>
        </p:grpSpPr>
        <p:sp>
          <p:nvSpPr>
            <p:cNvPr id="12" name="11 Rectángulo"/>
            <p:cNvSpPr/>
            <p:nvPr/>
          </p:nvSpPr>
          <p:spPr>
            <a:xfrm>
              <a:off x="3643306" y="3929066"/>
              <a:ext cx="714380" cy="500066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22" name="21 CuadroTexto"/>
            <p:cNvSpPr txBox="1"/>
            <p:nvPr/>
          </p:nvSpPr>
          <p:spPr>
            <a:xfrm>
              <a:off x="3643306" y="4071942"/>
              <a:ext cx="857256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1100" b="1" dirty="0" smtClean="0"/>
                <a:t>NON-CON</a:t>
              </a:r>
              <a:endParaRPr lang="es-ES" sz="1100" b="1" dirty="0"/>
            </a:p>
          </p:txBody>
        </p:sp>
      </p:grpSp>
      <p:pic>
        <p:nvPicPr>
          <p:cNvPr id="24" name="Picture 7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357818" y="1714488"/>
            <a:ext cx="3500462" cy="16097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26" name="25 Grupo"/>
          <p:cNvGrpSpPr/>
          <p:nvPr/>
        </p:nvGrpSpPr>
        <p:grpSpPr>
          <a:xfrm>
            <a:off x="3643306" y="4500570"/>
            <a:ext cx="857256" cy="500066"/>
            <a:chOff x="3643306" y="4500570"/>
            <a:chExt cx="857256" cy="500066"/>
          </a:xfrm>
        </p:grpSpPr>
        <p:sp>
          <p:nvSpPr>
            <p:cNvPr id="13" name="12 Rectángulo"/>
            <p:cNvSpPr/>
            <p:nvPr/>
          </p:nvSpPr>
          <p:spPr>
            <a:xfrm>
              <a:off x="3643306" y="4500570"/>
              <a:ext cx="714380" cy="500066"/>
            </a:xfrm>
            <a:prstGeom prst="rect">
              <a:avLst/>
            </a:prstGeom>
            <a:solidFill>
              <a:srgbClr val="FFFF66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25" name="24 CuadroTexto"/>
            <p:cNvSpPr txBox="1"/>
            <p:nvPr/>
          </p:nvSpPr>
          <p:spPr>
            <a:xfrm>
              <a:off x="3643306" y="4572008"/>
              <a:ext cx="85725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1400" b="1" dirty="0" err="1" smtClean="0"/>
                <a:t>Partial</a:t>
              </a:r>
              <a:endParaRPr lang="es-ES" sz="1400" b="1" dirty="0"/>
            </a:p>
          </p:txBody>
        </p:sp>
      </p:grpSp>
      <p:grpSp>
        <p:nvGrpSpPr>
          <p:cNvPr id="27" name="26 Grupo"/>
          <p:cNvGrpSpPr/>
          <p:nvPr/>
        </p:nvGrpSpPr>
        <p:grpSpPr>
          <a:xfrm>
            <a:off x="5214942" y="4071942"/>
            <a:ext cx="3790948" cy="2357454"/>
            <a:chOff x="566738" y="1857364"/>
            <a:chExt cx="7362848" cy="4162436"/>
          </a:xfrm>
        </p:grpSpPr>
        <p:pic>
          <p:nvPicPr>
            <p:cNvPr id="28" name="Picture 3"/>
            <p:cNvPicPr>
              <a:picLocks noChangeAspect="1" noChangeArrowheads="1"/>
            </p:cNvPicPr>
            <p:nvPr/>
          </p:nvPicPr>
          <p:blipFill>
            <a:blip r:embed="rId7" cstate="print"/>
            <a:srcRect t="7477" r="8869"/>
            <a:stretch>
              <a:fillRect/>
            </a:stretch>
          </p:blipFill>
          <p:spPr>
            <a:xfrm>
              <a:off x="566738" y="2071678"/>
              <a:ext cx="7291410" cy="3948122"/>
            </a:xfrm>
            <a:prstGeom prst="rect">
              <a:avLst/>
            </a:prstGeom>
          </p:spPr>
        </p:pic>
        <p:sp>
          <p:nvSpPr>
            <p:cNvPr id="29" name="28 Rectángulo"/>
            <p:cNvSpPr/>
            <p:nvPr/>
          </p:nvSpPr>
          <p:spPr>
            <a:xfrm>
              <a:off x="6500826" y="1857364"/>
              <a:ext cx="1428760" cy="28575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30" name="29 Rectángulo"/>
            <p:cNvSpPr/>
            <p:nvPr/>
          </p:nvSpPr>
          <p:spPr>
            <a:xfrm>
              <a:off x="7643834" y="2428868"/>
              <a:ext cx="142876" cy="21431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grpSp>
        <p:nvGrpSpPr>
          <p:cNvPr id="32" name="31 Grupo"/>
          <p:cNvGrpSpPr/>
          <p:nvPr/>
        </p:nvGrpSpPr>
        <p:grpSpPr>
          <a:xfrm>
            <a:off x="0" y="0"/>
            <a:ext cx="9144000" cy="1389341"/>
            <a:chOff x="0" y="0"/>
            <a:chExt cx="9144000" cy="1389341"/>
          </a:xfrm>
        </p:grpSpPr>
        <p:pic>
          <p:nvPicPr>
            <p:cNvPr id="33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 l="29883" t="19687" r="15039" b="73750"/>
            <a:stretch>
              <a:fillRect/>
            </a:stretch>
          </p:blipFill>
          <p:spPr bwMode="auto">
            <a:xfrm>
              <a:off x="0" y="0"/>
              <a:ext cx="9144000" cy="6809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34" name="Picture 4"/>
            <p:cNvPicPr>
              <a:picLocks noChangeAspect="1" noChangeArrowheads="1"/>
            </p:cNvPicPr>
            <p:nvPr/>
          </p:nvPicPr>
          <p:blipFill>
            <a:blip r:embed="rId8" cstate="print"/>
            <a:srcRect r="-3"/>
            <a:stretch>
              <a:fillRect/>
            </a:stretch>
          </p:blipFill>
          <p:spPr bwMode="auto">
            <a:xfrm>
              <a:off x="7858116" y="142852"/>
              <a:ext cx="1285884" cy="1246489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</p:grpSp>
      <p:sp>
        <p:nvSpPr>
          <p:cNvPr id="31" name="30 Rectángulo redondeado"/>
          <p:cNvSpPr/>
          <p:nvPr/>
        </p:nvSpPr>
        <p:spPr>
          <a:xfrm>
            <a:off x="1214414" y="3571876"/>
            <a:ext cx="357190" cy="357190"/>
          </a:xfrm>
          <a:prstGeom prst="round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35" name="Picture 7"/>
          <p:cNvPicPr>
            <a:picLocks noChangeAspect="1" noChangeArrowheads="1"/>
          </p:cNvPicPr>
          <p:nvPr/>
        </p:nvPicPr>
        <p:blipFill>
          <a:blip r:embed="rId9" cstate="print"/>
          <a:srcRect l="5837" t="5426" r="6614" b="3048"/>
          <a:stretch>
            <a:fillRect/>
          </a:stretch>
        </p:blipFill>
        <p:spPr bwMode="auto">
          <a:xfrm>
            <a:off x="6286512" y="2000240"/>
            <a:ext cx="1643074" cy="131445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972 -0.02706 L -0.31684 0.15125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4" y="8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3" presetClass="exit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53 -0.0037 L -0.32465 0.24815 " pathEditMode="relative" rAng="0" ptsTypes="AA">
                                      <p:cBhvr>
                                        <p:cTn id="29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4" y="12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23" presetClass="exit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2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500"/>
                            </p:stCondLst>
                            <p:childTnLst>
                              <p:par>
                                <p:cTn id="3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4098 0.00671 L -0.34028 0.34251 " pathEditMode="relative" rAng="0" ptsTypes="AA">
                                      <p:cBhvr>
                                        <p:cTn id="47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0" y="16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000"/>
                            </p:stCondLst>
                            <p:childTnLst>
                              <p:par>
                                <p:cTn id="49" presetID="23" presetClass="exit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0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2500"/>
                            </p:stCondLst>
                            <p:childTnLst>
                              <p:par>
                                <p:cTn id="5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2153 0.02845 L -0.23038 -0.2234 " pathEditMode="relative" rAng="0" ptsTypes="AA">
                                      <p:cBhvr>
                                        <p:cTn id="65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6" y="-12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1000"/>
                            </p:stCondLst>
                            <p:childTnLst>
                              <p:par>
                                <p:cTn id="67" presetID="23" presetClass="exit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8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1500"/>
                            </p:stCondLst>
                            <p:childTnLst>
                              <p:par>
                                <p:cTn id="7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2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-4.07407E-6 L -0.61424 0.16783 " pathEditMode="relative" ptsTypes="AA">
                                      <p:cBhvr>
                                        <p:cTn id="83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2000"/>
                            </p:stCondLst>
                            <p:childTnLst>
                              <p:par>
                                <p:cTn id="8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3000"/>
                            </p:stCondLst>
                            <p:childTnLst>
                              <p:par>
                                <p:cTn id="89" presetID="23" presetClass="exit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0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31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8 Grupo"/>
          <p:cNvGrpSpPr/>
          <p:nvPr/>
        </p:nvGrpSpPr>
        <p:grpSpPr>
          <a:xfrm>
            <a:off x="3286116" y="1571612"/>
            <a:ext cx="2611933" cy="4525963"/>
            <a:chOff x="2757478" y="191279"/>
            <a:chExt cx="2611933" cy="4525963"/>
          </a:xfrm>
        </p:grpSpPr>
        <p:sp>
          <p:nvSpPr>
            <p:cNvPr id="12" name="11 Operación manual"/>
            <p:cNvSpPr/>
            <p:nvPr/>
          </p:nvSpPr>
          <p:spPr>
            <a:xfrm rot="16200000">
              <a:off x="1800463" y="1148294"/>
              <a:ext cx="4525963" cy="2611933"/>
            </a:xfrm>
            <a:prstGeom prst="flowChartManualOperation">
              <a:avLst/>
            </a:prstGeom>
          </p:spPr>
          <p:style>
            <a:lnRef idx="3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1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3" name="Operación manual 4"/>
            <p:cNvSpPr/>
            <p:nvPr/>
          </p:nvSpPr>
          <p:spPr>
            <a:xfrm>
              <a:off x="2757478" y="2120105"/>
              <a:ext cx="2611933" cy="571971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09550" tIns="0" rIns="212576" bIns="0" numCol="1" spcCol="1270" anchor="t" anchorCtr="0">
              <a:noAutofit/>
            </a:bodyPr>
            <a:lstStyle/>
            <a:p>
              <a:pPr marL="228600" lvl="1" indent="-228600" algn="l" defTabSz="11557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endParaRPr lang="es-ES" sz="2600" kern="1200" dirty="0"/>
            </a:p>
          </p:txBody>
        </p:sp>
      </p:grpSp>
      <p:grpSp>
        <p:nvGrpSpPr>
          <p:cNvPr id="14" name="11 Grupo"/>
          <p:cNvGrpSpPr/>
          <p:nvPr/>
        </p:nvGrpSpPr>
        <p:grpSpPr>
          <a:xfrm>
            <a:off x="6072198" y="1571612"/>
            <a:ext cx="2611933" cy="4525963"/>
            <a:chOff x="2757478" y="191279"/>
            <a:chExt cx="2611933" cy="4525963"/>
          </a:xfrm>
        </p:grpSpPr>
        <p:sp>
          <p:nvSpPr>
            <p:cNvPr id="15" name="14 Operación manual"/>
            <p:cNvSpPr/>
            <p:nvPr/>
          </p:nvSpPr>
          <p:spPr>
            <a:xfrm rot="16200000">
              <a:off x="1800463" y="1148294"/>
              <a:ext cx="4525963" cy="2611933"/>
            </a:xfrm>
            <a:prstGeom prst="flowChartManualOperation">
              <a:avLst/>
            </a:prstGeom>
          </p:spPr>
          <p:style>
            <a:lnRef idx="3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1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6" name="Operación manual 4"/>
            <p:cNvSpPr/>
            <p:nvPr/>
          </p:nvSpPr>
          <p:spPr>
            <a:xfrm>
              <a:off x="2757478" y="2120105"/>
              <a:ext cx="2611933" cy="571971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09550" tIns="0" rIns="212576" bIns="0" numCol="1" spcCol="1270" anchor="t" anchorCtr="0">
              <a:noAutofit/>
            </a:bodyPr>
            <a:lstStyle/>
            <a:p>
              <a:pPr marL="228600" lvl="1" indent="-228600" algn="l" defTabSz="11557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endParaRPr lang="es-ES" sz="2600" kern="1200" dirty="0"/>
            </a:p>
          </p:txBody>
        </p:sp>
      </p:grpSp>
      <p:graphicFrame>
        <p:nvGraphicFramePr>
          <p:cNvPr id="17" name="3 Marcador de contenido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18" name="17 Grupo"/>
          <p:cNvGrpSpPr/>
          <p:nvPr/>
        </p:nvGrpSpPr>
        <p:grpSpPr>
          <a:xfrm>
            <a:off x="5929322" y="1571612"/>
            <a:ext cx="2754809" cy="4548997"/>
            <a:chOff x="3143240" y="1142984"/>
            <a:chExt cx="2754809" cy="4548997"/>
          </a:xfrm>
        </p:grpSpPr>
        <p:grpSp>
          <p:nvGrpSpPr>
            <p:cNvPr id="19" name="28 Grupo"/>
            <p:cNvGrpSpPr/>
            <p:nvPr/>
          </p:nvGrpSpPr>
          <p:grpSpPr>
            <a:xfrm>
              <a:off x="3143240" y="1142984"/>
              <a:ext cx="2683371" cy="4525963"/>
              <a:chOff x="2757478" y="191279"/>
              <a:chExt cx="2683371" cy="4525963"/>
            </a:xfrm>
          </p:grpSpPr>
          <p:sp>
            <p:nvSpPr>
              <p:cNvPr id="23" name="22 Operación manual"/>
              <p:cNvSpPr/>
              <p:nvPr/>
            </p:nvSpPr>
            <p:spPr>
              <a:xfrm rot="16200000">
                <a:off x="1871901" y="1148294"/>
                <a:ext cx="4525963" cy="2611933"/>
              </a:xfrm>
              <a:prstGeom prst="flowChartManualOperation">
                <a:avLst/>
              </a:prstGeom>
            </p:spPr>
            <p:style>
              <a:lnRef idx="3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1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24" name="Operación manual 4"/>
              <p:cNvSpPr/>
              <p:nvPr/>
            </p:nvSpPr>
            <p:spPr>
              <a:xfrm>
                <a:off x="2757478" y="2120105"/>
                <a:ext cx="2611933" cy="571971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209550" tIns="0" rIns="212576" bIns="0" numCol="1" spcCol="1270" anchor="t" anchorCtr="0">
                <a:noAutofit/>
              </a:bodyPr>
              <a:lstStyle/>
              <a:p>
                <a:pPr marL="228600" lvl="1" indent="-228600" algn="l" defTabSz="1155700">
                  <a:lnSpc>
                    <a:spcPct val="90000"/>
                  </a:lnSpc>
                  <a:spcBef>
                    <a:spcPct val="0"/>
                  </a:spcBef>
                  <a:spcAft>
                    <a:spcPct val="15000"/>
                  </a:spcAft>
                </a:pPr>
                <a:endParaRPr lang="es-ES" sz="2600" kern="1200" dirty="0"/>
              </a:p>
            </p:txBody>
          </p:sp>
        </p:grpSp>
        <p:grpSp>
          <p:nvGrpSpPr>
            <p:cNvPr id="20" name="17 Grupo"/>
            <p:cNvGrpSpPr/>
            <p:nvPr/>
          </p:nvGrpSpPr>
          <p:grpSpPr>
            <a:xfrm>
              <a:off x="3266034" y="1166018"/>
              <a:ext cx="2632015" cy="4525963"/>
              <a:chOff x="5616662" y="-1"/>
              <a:chExt cx="2632015" cy="4525963"/>
            </a:xfrm>
            <a:scene3d>
              <a:camera prst="orthographicFront"/>
              <a:lightRig rig="threePt" dir="t">
                <a:rot lat="0" lon="0" rev="7500000"/>
              </a:lightRig>
            </a:scene3d>
          </p:grpSpPr>
          <p:sp>
            <p:nvSpPr>
              <p:cNvPr id="21" name="20 Operación manual"/>
              <p:cNvSpPr/>
              <p:nvPr/>
            </p:nvSpPr>
            <p:spPr>
              <a:xfrm rot="16200000">
                <a:off x="4659647" y="957014"/>
                <a:ext cx="4525963" cy="2611933"/>
              </a:xfrm>
              <a:prstGeom prst="flowChartManualOperation">
                <a:avLst/>
              </a:prstGeom>
              <a:sp3d prstMaterial="plastic">
                <a:bevelT w="127000" h="25400" prst="relaxedInset"/>
              </a:sp3d>
            </p:spPr>
            <p:style>
              <a:lnRef idx="0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3">
                <a:schemeClr val="accent2">
                  <a:alpha val="90000"/>
                  <a:hueOff val="0"/>
                  <a:satOff val="0"/>
                  <a:lumOff val="0"/>
                  <a:alphaOff val="-40000"/>
                </a:schemeClr>
              </a:fillRef>
              <a:effectRef idx="2">
                <a:schemeClr val="accent2">
                  <a:alpha val="90000"/>
                  <a:hueOff val="0"/>
                  <a:satOff val="0"/>
                  <a:lumOff val="0"/>
                  <a:alphaOff val="-40000"/>
                </a:schemeClr>
              </a:effectRef>
              <a:fontRef idx="minor">
                <a:schemeClr val="lt1"/>
              </a:fontRef>
            </p:style>
          </p:sp>
          <p:sp>
            <p:nvSpPr>
              <p:cNvPr id="22" name="Operación manual 4"/>
              <p:cNvSpPr/>
              <p:nvPr/>
            </p:nvSpPr>
            <p:spPr>
              <a:xfrm>
                <a:off x="5636744" y="1834353"/>
                <a:ext cx="2611933" cy="786285"/>
              </a:xfrm>
              <a:prstGeom prst="rect">
                <a:avLst/>
              </a:prstGeom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209550" tIns="0" rIns="212576" bIns="0" numCol="1" spcCol="1270" anchor="t" anchorCtr="0">
                <a:noAutofit/>
              </a:bodyPr>
              <a:lstStyle/>
              <a:p>
                <a:pPr lvl="0" algn="ctr" defTabSz="14668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s-ES" sz="4400" kern="1200" dirty="0" smtClean="0">
                    <a:solidFill>
                      <a:schemeClr val="bg1"/>
                    </a:solidFill>
                  </a:rPr>
                  <a:t>Estiba</a:t>
                </a:r>
                <a:endParaRPr lang="es-ES" sz="4400" kern="1200" dirty="0">
                  <a:solidFill>
                    <a:schemeClr val="bg1"/>
                  </a:solidFill>
                </a:endParaRPr>
              </a:p>
              <a:p>
                <a:pPr marL="228600" lvl="1" indent="-228600" algn="l" defTabSz="1155700">
                  <a:lnSpc>
                    <a:spcPct val="90000"/>
                  </a:lnSpc>
                  <a:spcBef>
                    <a:spcPct val="0"/>
                  </a:spcBef>
                  <a:spcAft>
                    <a:spcPct val="15000"/>
                  </a:spcAft>
                </a:pPr>
                <a:endParaRPr lang="es-ES" sz="2600" kern="1200" dirty="0"/>
              </a:p>
            </p:txBody>
          </p:sp>
        </p:grpSp>
      </p:grpSp>
      <p:sp>
        <p:nvSpPr>
          <p:cNvPr id="8" name="1 Título"/>
          <p:cNvSpPr txBox="1">
            <a:spLocks/>
          </p:cNvSpPr>
          <p:nvPr/>
        </p:nvSpPr>
        <p:spPr>
          <a:xfrm>
            <a:off x="0" y="500042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Bookman Old Style" pitchFamily="18" charset="0"/>
                <a:ea typeface="+mj-ea"/>
                <a:cs typeface="+mj-cs"/>
              </a:rPr>
              <a:t>Preparación de Productos</a:t>
            </a:r>
            <a:endParaRPr kumimoji="0" lang="es-ES" sz="4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Bookman Old Style" pitchFamily="18" charset="0"/>
              <a:ea typeface="+mj-ea"/>
              <a:cs typeface="+mj-cs"/>
            </a:endParaRP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7" cstate="print"/>
          <a:srcRect l="29883" t="19687" r="15039" b="73750"/>
          <a:stretch>
            <a:fillRect/>
          </a:stretch>
        </p:blipFill>
        <p:spPr bwMode="auto">
          <a:xfrm rot="10800000">
            <a:off x="0" y="6177064"/>
            <a:ext cx="9144000" cy="680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39" name="38 Grupo"/>
          <p:cNvGrpSpPr/>
          <p:nvPr/>
        </p:nvGrpSpPr>
        <p:grpSpPr>
          <a:xfrm>
            <a:off x="0" y="0"/>
            <a:ext cx="9144000" cy="1389341"/>
            <a:chOff x="0" y="0"/>
            <a:chExt cx="9144000" cy="1389341"/>
          </a:xfrm>
        </p:grpSpPr>
        <p:pic>
          <p:nvPicPr>
            <p:cNvPr id="40" name="Picture 2"/>
            <p:cNvPicPr>
              <a:picLocks noChangeAspect="1" noChangeArrowheads="1"/>
            </p:cNvPicPr>
            <p:nvPr/>
          </p:nvPicPr>
          <p:blipFill>
            <a:blip r:embed="rId7" cstate="print"/>
            <a:srcRect l="29883" t="19687" r="15039" b="73750"/>
            <a:stretch>
              <a:fillRect/>
            </a:stretch>
          </p:blipFill>
          <p:spPr bwMode="auto">
            <a:xfrm>
              <a:off x="0" y="0"/>
              <a:ext cx="9144000" cy="6809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41" name="Picture 4"/>
            <p:cNvPicPr>
              <a:picLocks noChangeAspect="1" noChangeArrowheads="1"/>
            </p:cNvPicPr>
            <p:nvPr/>
          </p:nvPicPr>
          <p:blipFill>
            <a:blip r:embed="rId8" cstate="print"/>
            <a:srcRect r="-3"/>
            <a:stretch>
              <a:fillRect/>
            </a:stretch>
          </p:blipFill>
          <p:spPr bwMode="auto">
            <a:xfrm>
              <a:off x="7858116" y="142852"/>
              <a:ext cx="1285884" cy="1246489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</p:grp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28596" y="428604"/>
            <a:ext cx="8229600" cy="1143000"/>
          </a:xfrm>
        </p:spPr>
        <p:txBody>
          <a:bodyPr/>
          <a:lstStyle/>
          <a:p>
            <a:pPr algn="l"/>
            <a:r>
              <a:rPr lang="es-ES" dirty="0" smtClean="0">
                <a:latin typeface="Bookman Old Style" pitchFamily="18" charset="0"/>
              </a:rPr>
              <a:t>Carga de vehículo:</a:t>
            </a:r>
            <a:endParaRPr lang="es-ES" dirty="0">
              <a:latin typeface="Bookman Old Style" pitchFamily="18" charset="0"/>
            </a:endParaRPr>
          </a:p>
        </p:txBody>
      </p:sp>
      <p:graphicFrame>
        <p:nvGraphicFramePr>
          <p:cNvPr id="11" name="10 Marcador de contenido"/>
          <p:cNvGraphicFramePr>
            <a:graphicFrameLocks noGrp="1"/>
          </p:cNvGraphicFramePr>
          <p:nvPr>
            <p:ph idx="1"/>
          </p:nvPr>
        </p:nvGraphicFramePr>
        <p:xfrm>
          <a:off x="457200" y="1571612"/>
          <a:ext cx="8229600" cy="455455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7" cstate="print"/>
          <a:srcRect l="29883" t="19687" r="15039" b="73750"/>
          <a:stretch>
            <a:fillRect/>
          </a:stretch>
        </p:blipFill>
        <p:spPr bwMode="auto">
          <a:xfrm rot="10800000">
            <a:off x="0" y="6177064"/>
            <a:ext cx="9144000" cy="680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7" name="6 Grupo"/>
          <p:cNvGrpSpPr/>
          <p:nvPr/>
        </p:nvGrpSpPr>
        <p:grpSpPr>
          <a:xfrm>
            <a:off x="0" y="0"/>
            <a:ext cx="9144000" cy="1389341"/>
            <a:chOff x="0" y="0"/>
            <a:chExt cx="9144000" cy="1389341"/>
          </a:xfrm>
        </p:grpSpPr>
        <p:pic>
          <p:nvPicPr>
            <p:cNvPr id="8" name="Picture 2"/>
            <p:cNvPicPr>
              <a:picLocks noChangeAspect="1" noChangeArrowheads="1"/>
            </p:cNvPicPr>
            <p:nvPr/>
          </p:nvPicPr>
          <p:blipFill>
            <a:blip r:embed="rId7" cstate="print"/>
            <a:srcRect l="29883" t="19687" r="15039" b="73750"/>
            <a:stretch>
              <a:fillRect/>
            </a:stretch>
          </p:blipFill>
          <p:spPr bwMode="auto">
            <a:xfrm>
              <a:off x="0" y="0"/>
              <a:ext cx="9144000" cy="6809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9" name="Picture 4"/>
            <p:cNvPicPr>
              <a:picLocks noChangeAspect="1" noChangeArrowheads="1"/>
            </p:cNvPicPr>
            <p:nvPr/>
          </p:nvPicPr>
          <p:blipFill>
            <a:blip r:embed="rId8" cstate="print"/>
            <a:srcRect r="-3"/>
            <a:stretch>
              <a:fillRect/>
            </a:stretch>
          </p:blipFill>
          <p:spPr bwMode="auto">
            <a:xfrm>
              <a:off x="7858116" y="142852"/>
              <a:ext cx="1285884" cy="1246489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</p:grp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 Título"/>
          <p:cNvSpPr txBox="1">
            <a:spLocks/>
          </p:cNvSpPr>
          <p:nvPr/>
        </p:nvSpPr>
        <p:spPr>
          <a:xfrm>
            <a:off x="428596" y="642918"/>
            <a:ext cx="82296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Bookman Old Style" pitchFamily="18" charset="0"/>
                <a:ea typeface="+mj-ea"/>
                <a:cs typeface="+mj-cs"/>
              </a:rPr>
              <a:t>Descarga de vehículo:</a:t>
            </a:r>
            <a:endParaRPr kumimoji="0" lang="es-E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Bookman Old Style" pitchFamily="18" charset="0"/>
              <a:ea typeface="+mj-ea"/>
              <a:cs typeface="+mj-cs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 l="29883" t="19687" r="15039" b="73750"/>
          <a:stretch>
            <a:fillRect/>
          </a:stretch>
        </p:blipFill>
        <p:spPr bwMode="auto">
          <a:xfrm rot="10800000">
            <a:off x="0" y="6177064"/>
            <a:ext cx="9144000" cy="680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6" name="5 Grupo"/>
          <p:cNvGrpSpPr/>
          <p:nvPr/>
        </p:nvGrpSpPr>
        <p:grpSpPr>
          <a:xfrm>
            <a:off x="0" y="0"/>
            <a:ext cx="9144000" cy="1389341"/>
            <a:chOff x="0" y="0"/>
            <a:chExt cx="9144000" cy="1389341"/>
          </a:xfrm>
        </p:grpSpPr>
        <p:pic>
          <p:nvPicPr>
            <p:cNvPr id="7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 l="29883" t="19687" r="15039" b="73750"/>
            <a:stretch>
              <a:fillRect/>
            </a:stretch>
          </p:blipFill>
          <p:spPr bwMode="auto">
            <a:xfrm>
              <a:off x="0" y="0"/>
              <a:ext cx="9144000" cy="6809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8" name="Picture 4"/>
            <p:cNvPicPr>
              <a:picLocks noChangeAspect="1" noChangeArrowheads="1"/>
            </p:cNvPicPr>
            <p:nvPr/>
          </p:nvPicPr>
          <p:blipFill>
            <a:blip r:embed="rId3" cstate="print"/>
            <a:srcRect r="-3"/>
            <a:stretch>
              <a:fillRect/>
            </a:stretch>
          </p:blipFill>
          <p:spPr bwMode="auto">
            <a:xfrm>
              <a:off x="7858116" y="142852"/>
              <a:ext cx="1285884" cy="1246489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</p:grpSp>
      <p:grpSp>
        <p:nvGrpSpPr>
          <p:cNvPr id="11" name="10 Grupo"/>
          <p:cNvGrpSpPr/>
          <p:nvPr/>
        </p:nvGrpSpPr>
        <p:grpSpPr>
          <a:xfrm>
            <a:off x="1285852" y="2571744"/>
            <a:ext cx="5500726" cy="1714512"/>
            <a:chOff x="214282" y="3000372"/>
            <a:chExt cx="5500726" cy="1714512"/>
          </a:xfrm>
        </p:grpSpPr>
        <p:pic>
          <p:nvPicPr>
            <p:cNvPr id="10" name="Picture 2"/>
            <p:cNvPicPr>
              <a:picLocks noChangeAspect="1" noChangeArrowheads="1"/>
            </p:cNvPicPr>
            <p:nvPr/>
          </p:nvPicPr>
          <p:blipFill>
            <a:blip r:embed="rId4" cstate="print"/>
            <a:srcRect l="61523" t="43124" r="5664" b="34375"/>
            <a:stretch>
              <a:fillRect/>
            </a:stretch>
          </p:blipFill>
          <p:spPr bwMode="auto">
            <a:xfrm>
              <a:off x="1714480" y="3000372"/>
              <a:ext cx="4000528" cy="17145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4" cstate="print"/>
            <a:srcRect l="22265" t="43124" r="49024" b="34375"/>
            <a:stretch>
              <a:fillRect/>
            </a:stretch>
          </p:blipFill>
          <p:spPr bwMode="auto">
            <a:xfrm>
              <a:off x="214282" y="3000372"/>
              <a:ext cx="3500462" cy="17145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grpSp>
        <p:nvGrpSpPr>
          <p:cNvPr id="25" name="24 Grupo"/>
          <p:cNvGrpSpPr/>
          <p:nvPr/>
        </p:nvGrpSpPr>
        <p:grpSpPr>
          <a:xfrm>
            <a:off x="6786578" y="3000372"/>
            <a:ext cx="2071702" cy="571504"/>
            <a:chOff x="6786578" y="3000372"/>
            <a:chExt cx="2071702" cy="571504"/>
          </a:xfrm>
        </p:grpSpPr>
        <p:sp>
          <p:nvSpPr>
            <p:cNvPr id="21" name="20 Llamada de flecha a la izquierda"/>
            <p:cNvSpPr/>
            <p:nvPr/>
          </p:nvSpPr>
          <p:spPr>
            <a:xfrm>
              <a:off x="6786578" y="3000372"/>
              <a:ext cx="2071702" cy="571504"/>
            </a:xfrm>
            <a:prstGeom prst="leftArrowCallout">
              <a:avLst>
                <a:gd name="adj1" fmla="val 25000"/>
                <a:gd name="adj2" fmla="val 25000"/>
                <a:gd name="adj3" fmla="val 25000"/>
                <a:gd name="adj4" fmla="val 79292"/>
              </a:avLst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22" name="21 CuadroTexto"/>
            <p:cNvSpPr txBox="1"/>
            <p:nvPr/>
          </p:nvSpPr>
          <p:spPr>
            <a:xfrm>
              <a:off x="7143768" y="3071810"/>
              <a:ext cx="164307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S" dirty="0" smtClean="0"/>
                <a:t>+ Carro </a:t>
              </a:r>
              <a:r>
                <a:rPr lang="es-ES" dirty="0" err="1" smtClean="0"/>
                <a:t>Dolly</a:t>
              </a:r>
              <a:endParaRPr lang="es-ES" dirty="0"/>
            </a:p>
          </p:txBody>
        </p:sp>
      </p:grpSp>
      <p:grpSp>
        <p:nvGrpSpPr>
          <p:cNvPr id="26" name="25 Grupo"/>
          <p:cNvGrpSpPr/>
          <p:nvPr/>
        </p:nvGrpSpPr>
        <p:grpSpPr>
          <a:xfrm>
            <a:off x="714348" y="4714884"/>
            <a:ext cx="6858048" cy="1214446"/>
            <a:chOff x="0" y="4019861"/>
            <a:chExt cx="8229600" cy="785818"/>
          </a:xfrm>
        </p:grpSpPr>
        <p:sp>
          <p:nvSpPr>
            <p:cNvPr id="27" name="26 Rectángulo redondeado"/>
            <p:cNvSpPr/>
            <p:nvPr/>
          </p:nvSpPr>
          <p:spPr>
            <a:xfrm>
              <a:off x="0" y="4019861"/>
              <a:ext cx="8229600" cy="529220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8" name="27 Rectángulo"/>
            <p:cNvSpPr/>
            <p:nvPr/>
          </p:nvSpPr>
          <p:spPr>
            <a:xfrm>
              <a:off x="25833" y="4045695"/>
              <a:ext cx="8177932" cy="75998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76200" tIns="76200" rIns="76200" bIns="76200" numCol="1" spcCol="1270" anchor="ctr" anchorCtr="0">
              <a:noAutofit/>
            </a:bodyPr>
            <a:lstStyle/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ES" sz="2000" dirty="0" smtClean="0"/>
                <a:t>Los </a:t>
              </a:r>
              <a:r>
                <a:rPr lang="es-ES" sz="2000" dirty="0" err="1" smtClean="0"/>
                <a:t>peonetas</a:t>
              </a:r>
              <a:r>
                <a:rPr lang="es-ES" sz="2000" dirty="0" smtClean="0"/>
                <a:t> deben presentarse con zapatos de seguridad y Carnet de Identidad </a:t>
              </a:r>
            </a:p>
            <a:p>
              <a:pPr lvl="0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ES" sz="2000" dirty="0" smtClean="0"/>
                <a:t>al día. </a:t>
              </a:r>
              <a:endParaRPr lang="es-ES" sz="2000" kern="1200" dirty="0"/>
            </a:p>
          </p:txBody>
        </p:sp>
      </p:grp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7 Grupo"/>
          <p:cNvGrpSpPr/>
          <p:nvPr/>
        </p:nvGrpSpPr>
        <p:grpSpPr>
          <a:xfrm>
            <a:off x="0" y="0"/>
            <a:ext cx="9144000" cy="1389341"/>
            <a:chOff x="0" y="0"/>
            <a:chExt cx="9144000" cy="1389341"/>
          </a:xfrm>
        </p:grpSpPr>
        <p:pic>
          <p:nvPicPr>
            <p:cNvPr id="9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 l="29883" t="19687" r="15039" b="73750"/>
            <a:stretch>
              <a:fillRect/>
            </a:stretch>
          </p:blipFill>
          <p:spPr bwMode="auto">
            <a:xfrm>
              <a:off x="0" y="0"/>
              <a:ext cx="9144000" cy="6809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0" name="Picture 4"/>
            <p:cNvPicPr>
              <a:picLocks noChangeAspect="1" noChangeArrowheads="1"/>
            </p:cNvPicPr>
            <p:nvPr/>
          </p:nvPicPr>
          <p:blipFill>
            <a:blip r:embed="rId3" cstate="print"/>
            <a:srcRect r="-3"/>
            <a:stretch>
              <a:fillRect/>
            </a:stretch>
          </p:blipFill>
          <p:spPr bwMode="auto">
            <a:xfrm>
              <a:off x="7858116" y="142852"/>
              <a:ext cx="1285884" cy="1246489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</p:grpSp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s-ES" dirty="0" smtClean="0">
                <a:latin typeface="Bookman Old Style" pitchFamily="18" charset="0"/>
              </a:rPr>
              <a:t>Zapato y zapatilla:</a:t>
            </a:r>
            <a:endParaRPr lang="es-ES" dirty="0">
              <a:latin typeface="Bookman Old Style" pitchFamily="18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28596" y="1357298"/>
            <a:ext cx="8229600" cy="1042982"/>
          </a:xfrm>
        </p:spPr>
        <p:txBody>
          <a:bodyPr/>
          <a:lstStyle/>
          <a:p>
            <a:pPr>
              <a:buNone/>
            </a:pPr>
            <a:r>
              <a:rPr lang="es-ES" dirty="0" smtClean="0"/>
              <a:t>Etiqueta</a:t>
            </a:r>
            <a:endParaRPr lang="es-ES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 l="29883" t="19687" r="15039" b="73750"/>
          <a:stretch>
            <a:fillRect/>
          </a:stretch>
        </p:blipFill>
        <p:spPr bwMode="auto">
          <a:xfrm rot="10800000">
            <a:off x="0" y="6177064"/>
            <a:ext cx="9144000" cy="680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11" name="10 Diagrama"/>
          <p:cNvGraphicFramePr/>
          <p:nvPr/>
        </p:nvGraphicFramePr>
        <p:xfrm>
          <a:off x="1500166" y="2143116"/>
          <a:ext cx="6572296" cy="378621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 Título"/>
          <p:cNvSpPr txBox="1">
            <a:spLocks/>
          </p:cNvSpPr>
          <p:nvPr/>
        </p:nvSpPr>
        <p:spPr>
          <a:xfrm>
            <a:off x="428596" y="500042"/>
            <a:ext cx="82296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Bookman Old Style" pitchFamily="18" charset="0"/>
                <a:ea typeface="+mj-ea"/>
                <a:cs typeface="+mj-cs"/>
              </a:rPr>
              <a:t>Zapato y zapatilla:</a:t>
            </a:r>
            <a:endParaRPr kumimoji="0" lang="es-E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Bookman Old Style" pitchFamily="18" charset="0"/>
              <a:ea typeface="+mj-ea"/>
              <a:cs typeface="+mj-cs"/>
            </a:endParaRPr>
          </a:p>
        </p:txBody>
      </p:sp>
      <p:sp>
        <p:nvSpPr>
          <p:cNvPr id="5" name="2 Marcador de contenido"/>
          <p:cNvSpPr txBox="1">
            <a:spLocks/>
          </p:cNvSpPr>
          <p:nvPr/>
        </p:nvSpPr>
        <p:spPr>
          <a:xfrm>
            <a:off x="428596" y="1357298"/>
            <a:ext cx="8229600" cy="1042982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s-E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Empaque</a:t>
            </a:r>
            <a:endParaRPr kumimoji="0" lang="es-E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 l="29883" t="19687" r="15039" b="73750"/>
          <a:stretch>
            <a:fillRect/>
          </a:stretch>
        </p:blipFill>
        <p:spPr bwMode="auto">
          <a:xfrm rot="10800000">
            <a:off x="0" y="6177064"/>
            <a:ext cx="9144000" cy="680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7" name="6 Grupo"/>
          <p:cNvGrpSpPr/>
          <p:nvPr/>
        </p:nvGrpSpPr>
        <p:grpSpPr>
          <a:xfrm>
            <a:off x="0" y="0"/>
            <a:ext cx="9144000" cy="1389341"/>
            <a:chOff x="0" y="0"/>
            <a:chExt cx="9144000" cy="1389341"/>
          </a:xfrm>
        </p:grpSpPr>
        <p:pic>
          <p:nvPicPr>
            <p:cNvPr id="8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 l="29883" t="19687" r="15039" b="73750"/>
            <a:stretch>
              <a:fillRect/>
            </a:stretch>
          </p:blipFill>
          <p:spPr bwMode="auto">
            <a:xfrm>
              <a:off x="0" y="0"/>
              <a:ext cx="9144000" cy="6809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9" name="Picture 4"/>
            <p:cNvPicPr>
              <a:picLocks noChangeAspect="1" noChangeArrowheads="1"/>
            </p:cNvPicPr>
            <p:nvPr/>
          </p:nvPicPr>
          <p:blipFill>
            <a:blip r:embed="rId3" cstate="print"/>
            <a:srcRect r="-3"/>
            <a:stretch>
              <a:fillRect/>
            </a:stretch>
          </p:blipFill>
          <p:spPr bwMode="auto">
            <a:xfrm>
              <a:off x="7858116" y="142852"/>
              <a:ext cx="1285884" cy="1246489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</p:grp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4" cstate="print"/>
          <a:srcRect l="17578" t="35625" r="51367" b="27812"/>
          <a:stretch>
            <a:fillRect/>
          </a:stretch>
        </p:blipFill>
        <p:spPr bwMode="auto">
          <a:xfrm>
            <a:off x="4572000" y="2428868"/>
            <a:ext cx="4214842" cy="310148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graphicFrame>
        <p:nvGraphicFramePr>
          <p:cNvPr id="11" name="10 Diagrama"/>
          <p:cNvGraphicFramePr/>
          <p:nvPr/>
        </p:nvGraphicFramePr>
        <p:xfrm>
          <a:off x="0" y="2071678"/>
          <a:ext cx="4643438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1" name="30 Marcador de contenido"/>
          <p:cNvGraphicFramePr>
            <a:graphicFrameLocks noGrp="1"/>
          </p:cNvGraphicFramePr>
          <p:nvPr>
            <p:ph idx="1"/>
          </p:nvPr>
        </p:nvGraphicFramePr>
        <p:xfrm>
          <a:off x="714348" y="2357430"/>
          <a:ext cx="7500990" cy="335758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7" cstate="print"/>
          <a:srcRect l="29883" t="19687" r="15039" b="73750"/>
          <a:stretch>
            <a:fillRect/>
          </a:stretch>
        </p:blipFill>
        <p:spPr bwMode="auto">
          <a:xfrm rot="10800000">
            <a:off x="0" y="6177064"/>
            <a:ext cx="9144000" cy="680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3" name="2 Grupo"/>
          <p:cNvGrpSpPr/>
          <p:nvPr/>
        </p:nvGrpSpPr>
        <p:grpSpPr>
          <a:xfrm>
            <a:off x="0" y="0"/>
            <a:ext cx="9144000" cy="1389341"/>
            <a:chOff x="0" y="0"/>
            <a:chExt cx="9144000" cy="1389341"/>
          </a:xfrm>
        </p:grpSpPr>
        <p:pic>
          <p:nvPicPr>
            <p:cNvPr id="4" name="Picture 2"/>
            <p:cNvPicPr>
              <a:picLocks noChangeAspect="1" noChangeArrowheads="1"/>
            </p:cNvPicPr>
            <p:nvPr/>
          </p:nvPicPr>
          <p:blipFill>
            <a:blip r:embed="rId7" cstate="print"/>
            <a:srcRect l="29883" t="19687" r="15039" b="73750"/>
            <a:stretch>
              <a:fillRect/>
            </a:stretch>
          </p:blipFill>
          <p:spPr bwMode="auto">
            <a:xfrm>
              <a:off x="0" y="0"/>
              <a:ext cx="9144000" cy="6809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5" name="Picture 4"/>
            <p:cNvPicPr>
              <a:picLocks noChangeAspect="1" noChangeArrowheads="1"/>
            </p:cNvPicPr>
            <p:nvPr/>
          </p:nvPicPr>
          <p:blipFill>
            <a:blip r:embed="rId8" cstate="print"/>
            <a:srcRect r="-3"/>
            <a:stretch>
              <a:fillRect/>
            </a:stretch>
          </p:blipFill>
          <p:spPr bwMode="auto">
            <a:xfrm>
              <a:off x="7858116" y="142852"/>
              <a:ext cx="1285884" cy="1246489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</p:grpSp>
      <p:sp>
        <p:nvSpPr>
          <p:cNvPr id="6" name="2 Marcador de contenido"/>
          <p:cNvSpPr txBox="1">
            <a:spLocks/>
          </p:cNvSpPr>
          <p:nvPr/>
        </p:nvSpPr>
        <p:spPr>
          <a:xfrm>
            <a:off x="571472" y="1428736"/>
            <a:ext cx="8229600" cy="785817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s-E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Etiqueta</a:t>
            </a:r>
          </a:p>
        </p:txBody>
      </p:sp>
      <p:sp>
        <p:nvSpPr>
          <p:cNvPr id="7" name="4 Título"/>
          <p:cNvSpPr txBox="1">
            <a:spLocks/>
          </p:cNvSpPr>
          <p:nvPr/>
        </p:nvSpPr>
        <p:spPr>
          <a:xfrm>
            <a:off x="428596" y="857232"/>
            <a:ext cx="8229600" cy="1143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/>
            <a:r>
              <a:rPr lang="es-ES" sz="2900" dirty="0" smtClean="0">
                <a:latin typeface="Bookman Old Style" pitchFamily="18" charset="0"/>
              </a:rPr>
              <a:t>Electrónica e instrumentos musicales:</a:t>
            </a:r>
            <a:endParaRPr lang="es-ES" sz="2900" dirty="0">
              <a:latin typeface="Bookman Old Style" pitchFamily="18" charset="0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0" y="357166"/>
            <a:ext cx="8229600" cy="1143000"/>
          </a:xfrm>
        </p:spPr>
        <p:txBody>
          <a:bodyPr>
            <a:normAutofit/>
          </a:bodyPr>
          <a:lstStyle/>
          <a:p>
            <a:r>
              <a:rPr lang="es-ES" sz="4000" dirty="0" smtClean="0">
                <a:latin typeface="Bookman Old Style" pitchFamily="18" charset="0"/>
              </a:rPr>
              <a:t>Preparación de Productos</a:t>
            </a:r>
            <a:endParaRPr lang="es-ES" sz="4000" dirty="0">
              <a:latin typeface="Bookman Old Style" pitchFamily="18" charset="0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 l="29883" t="19687" r="15039" b="73750"/>
          <a:stretch>
            <a:fillRect/>
          </a:stretch>
        </p:blipFill>
        <p:spPr bwMode="auto">
          <a:xfrm rot="10800000">
            <a:off x="0" y="6177064"/>
            <a:ext cx="9144000" cy="680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20" name="8 Grupo"/>
          <p:cNvGrpSpPr/>
          <p:nvPr/>
        </p:nvGrpSpPr>
        <p:grpSpPr>
          <a:xfrm>
            <a:off x="3286116" y="1571612"/>
            <a:ext cx="2611933" cy="4525963"/>
            <a:chOff x="2757478" y="191279"/>
            <a:chExt cx="2611933" cy="4525963"/>
          </a:xfrm>
        </p:grpSpPr>
        <p:sp>
          <p:nvSpPr>
            <p:cNvPr id="21" name="20 Operación manual"/>
            <p:cNvSpPr/>
            <p:nvPr/>
          </p:nvSpPr>
          <p:spPr>
            <a:xfrm rot="16200000">
              <a:off x="1800463" y="1148294"/>
              <a:ext cx="4525963" cy="2611933"/>
            </a:xfrm>
            <a:prstGeom prst="flowChartManualOperation">
              <a:avLst/>
            </a:prstGeom>
          </p:spPr>
          <p:style>
            <a:lnRef idx="3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1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2" name="Operación manual 4"/>
            <p:cNvSpPr/>
            <p:nvPr/>
          </p:nvSpPr>
          <p:spPr>
            <a:xfrm>
              <a:off x="2757478" y="2120105"/>
              <a:ext cx="2611933" cy="571971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09550" tIns="0" rIns="212576" bIns="0" numCol="1" spcCol="1270" anchor="t" anchorCtr="0">
              <a:noAutofit/>
            </a:bodyPr>
            <a:lstStyle/>
            <a:p>
              <a:pPr marL="228600" lvl="1" indent="-228600" algn="l" defTabSz="11557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endParaRPr lang="es-ES" sz="2600" kern="1200" dirty="0"/>
            </a:p>
          </p:txBody>
        </p:sp>
      </p:grpSp>
      <p:grpSp>
        <p:nvGrpSpPr>
          <p:cNvPr id="23" name="11 Grupo"/>
          <p:cNvGrpSpPr/>
          <p:nvPr/>
        </p:nvGrpSpPr>
        <p:grpSpPr>
          <a:xfrm>
            <a:off x="6072198" y="1571612"/>
            <a:ext cx="2611933" cy="4525963"/>
            <a:chOff x="2757478" y="191279"/>
            <a:chExt cx="2611933" cy="4525963"/>
          </a:xfrm>
        </p:grpSpPr>
        <p:sp>
          <p:nvSpPr>
            <p:cNvPr id="24" name="23 Operación manual"/>
            <p:cNvSpPr/>
            <p:nvPr/>
          </p:nvSpPr>
          <p:spPr>
            <a:xfrm rot="16200000">
              <a:off x="1800463" y="1148294"/>
              <a:ext cx="4525963" cy="2611933"/>
            </a:xfrm>
            <a:prstGeom prst="flowChartManualOperation">
              <a:avLst/>
            </a:prstGeom>
          </p:spPr>
          <p:style>
            <a:lnRef idx="3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1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5" name="Operación manual 4"/>
            <p:cNvSpPr/>
            <p:nvPr/>
          </p:nvSpPr>
          <p:spPr>
            <a:xfrm>
              <a:off x="2757478" y="2120105"/>
              <a:ext cx="2611933" cy="571971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09550" tIns="0" rIns="212576" bIns="0" numCol="1" spcCol="1270" anchor="t" anchorCtr="0">
              <a:noAutofit/>
            </a:bodyPr>
            <a:lstStyle/>
            <a:p>
              <a:pPr marL="228600" lvl="1" indent="-228600" algn="l" defTabSz="11557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endParaRPr lang="es-ES" sz="2600" kern="1200" dirty="0"/>
            </a:p>
          </p:txBody>
        </p:sp>
      </p:grpSp>
      <p:graphicFrame>
        <p:nvGraphicFramePr>
          <p:cNvPr id="26" name="3 Marcador de contenido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27" name="Picture 2"/>
          <p:cNvPicPr>
            <a:picLocks noChangeAspect="1" noChangeArrowheads="1"/>
          </p:cNvPicPr>
          <p:nvPr/>
        </p:nvPicPr>
        <p:blipFill>
          <a:blip r:embed="rId2" cstate="print"/>
          <a:srcRect l="29883" t="19687" r="15039" b="73750"/>
          <a:stretch>
            <a:fillRect/>
          </a:stretch>
        </p:blipFill>
        <p:spPr bwMode="auto">
          <a:xfrm rot="10800000">
            <a:off x="0" y="6177064"/>
            <a:ext cx="9144000" cy="680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28" name="27 Grupo"/>
          <p:cNvGrpSpPr/>
          <p:nvPr/>
        </p:nvGrpSpPr>
        <p:grpSpPr>
          <a:xfrm>
            <a:off x="5929322" y="1571612"/>
            <a:ext cx="2754809" cy="4548997"/>
            <a:chOff x="3143240" y="1142984"/>
            <a:chExt cx="2754809" cy="4548997"/>
          </a:xfrm>
        </p:grpSpPr>
        <p:grpSp>
          <p:nvGrpSpPr>
            <p:cNvPr id="29" name="28 Grupo"/>
            <p:cNvGrpSpPr/>
            <p:nvPr/>
          </p:nvGrpSpPr>
          <p:grpSpPr>
            <a:xfrm>
              <a:off x="3143240" y="1142984"/>
              <a:ext cx="2683371" cy="4525963"/>
              <a:chOff x="2757478" y="191279"/>
              <a:chExt cx="2683371" cy="4525963"/>
            </a:xfrm>
          </p:grpSpPr>
          <p:sp>
            <p:nvSpPr>
              <p:cNvPr id="33" name="32 Operación manual"/>
              <p:cNvSpPr/>
              <p:nvPr/>
            </p:nvSpPr>
            <p:spPr>
              <a:xfrm rot="16200000">
                <a:off x="1871901" y="1148294"/>
                <a:ext cx="4525963" cy="2611933"/>
              </a:xfrm>
              <a:prstGeom prst="flowChartManualOperation">
                <a:avLst/>
              </a:prstGeom>
            </p:spPr>
            <p:style>
              <a:lnRef idx="3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1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34" name="Operación manual 4"/>
              <p:cNvSpPr/>
              <p:nvPr/>
            </p:nvSpPr>
            <p:spPr>
              <a:xfrm>
                <a:off x="2757478" y="2120105"/>
                <a:ext cx="2611933" cy="571971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209550" tIns="0" rIns="212576" bIns="0" numCol="1" spcCol="1270" anchor="t" anchorCtr="0">
                <a:noAutofit/>
              </a:bodyPr>
              <a:lstStyle/>
              <a:p>
                <a:pPr marL="228600" lvl="1" indent="-228600" algn="l" defTabSz="1155700">
                  <a:lnSpc>
                    <a:spcPct val="90000"/>
                  </a:lnSpc>
                  <a:spcBef>
                    <a:spcPct val="0"/>
                  </a:spcBef>
                  <a:spcAft>
                    <a:spcPct val="15000"/>
                  </a:spcAft>
                </a:pPr>
                <a:endParaRPr lang="es-ES" sz="2600" kern="1200" dirty="0"/>
              </a:p>
            </p:txBody>
          </p:sp>
        </p:grpSp>
        <p:grpSp>
          <p:nvGrpSpPr>
            <p:cNvPr id="30" name="17 Grupo"/>
            <p:cNvGrpSpPr/>
            <p:nvPr/>
          </p:nvGrpSpPr>
          <p:grpSpPr>
            <a:xfrm>
              <a:off x="3266034" y="1166018"/>
              <a:ext cx="2632015" cy="4525963"/>
              <a:chOff x="5616662" y="-1"/>
              <a:chExt cx="2632015" cy="4525963"/>
            </a:xfrm>
            <a:scene3d>
              <a:camera prst="orthographicFront"/>
              <a:lightRig rig="threePt" dir="t">
                <a:rot lat="0" lon="0" rev="7500000"/>
              </a:lightRig>
            </a:scene3d>
          </p:grpSpPr>
          <p:sp>
            <p:nvSpPr>
              <p:cNvPr id="31" name="30 Operación manual"/>
              <p:cNvSpPr/>
              <p:nvPr/>
            </p:nvSpPr>
            <p:spPr>
              <a:xfrm rot="16200000">
                <a:off x="4659647" y="957014"/>
                <a:ext cx="4525963" cy="2611933"/>
              </a:xfrm>
              <a:prstGeom prst="flowChartManualOperation">
                <a:avLst/>
              </a:prstGeom>
              <a:sp3d prstMaterial="plastic">
                <a:bevelT w="127000" h="25400" prst="relaxedInset"/>
              </a:sp3d>
            </p:spPr>
            <p:style>
              <a:lnRef idx="0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3">
                <a:schemeClr val="accent2">
                  <a:alpha val="90000"/>
                  <a:hueOff val="0"/>
                  <a:satOff val="0"/>
                  <a:lumOff val="0"/>
                  <a:alphaOff val="-40000"/>
                </a:schemeClr>
              </a:fillRef>
              <a:effectRef idx="2">
                <a:schemeClr val="accent2">
                  <a:alpha val="90000"/>
                  <a:hueOff val="0"/>
                  <a:satOff val="0"/>
                  <a:lumOff val="0"/>
                  <a:alphaOff val="-40000"/>
                </a:schemeClr>
              </a:effectRef>
              <a:fontRef idx="minor">
                <a:schemeClr val="lt1"/>
              </a:fontRef>
            </p:style>
          </p:sp>
          <p:sp>
            <p:nvSpPr>
              <p:cNvPr id="32" name="Operación manual 4"/>
              <p:cNvSpPr/>
              <p:nvPr/>
            </p:nvSpPr>
            <p:spPr>
              <a:xfrm>
                <a:off x="5636744" y="1834353"/>
                <a:ext cx="2611933" cy="786285"/>
              </a:xfrm>
              <a:prstGeom prst="rect">
                <a:avLst/>
              </a:prstGeom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209550" tIns="0" rIns="212576" bIns="0" numCol="1" spcCol="1270" anchor="t" anchorCtr="0">
                <a:noAutofit/>
              </a:bodyPr>
              <a:lstStyle/>
              <a:p>
                <a:pPr lvl="0" algn="ctr" defTabSz="14668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s-ES" sz="4400" kern="1200" dirty="0" smtClean="0">
                    <a:solidFill>
                      <a:schemeClr val="bg1"/>
                    </a:solidFill>
                  </a:rPr>
                  <a:t>Estiba</a:t>
                </a:r>
                <a:endParaRPr lang="es-ES" sz="4400" kern="1200" dirty="0">
                  <a:solidFill>
                    <a:schemeClr val="bg1"/>
                  </a:solidFill>
                </a:endParaRPr>
              </a:p>
              <a:p>
                <a:pPr marL="228600" lvl="1" indent="-228600" algn="l" defTabSz="1155700">
                  <a:lnSpc>
                    <a:spcPct val="90000"/>
                  </a:lnSpc>
                  <a:spcBef>
                    <a:spcPct val="0"/>
                  </a:spcBef>
                  <a:spcAft>
                    <a:spcPct val="15000"/>
                  </a:spcAft>
                </a:pPr>
                <a:endParaRPr lang="es-ES" sz="2600" kern="1200" dirty="0"/>
              </a:p>
            </p:txBody>
          </p:sp>
        </p:grpSp>
      </p:grpSp>
      <p:grpSp>
        <p:nvGrpSpPr>
          <p:cNvPr id="35" name="34 Grupo"/>
          <p:cNvGrpSpPr/>
          <p:nvPr/>
        </p:nvGrpSpPr>
        <p:grpSpPr>
          <a:xfrm>
            <a:off x="3143240" y="1571612"/>
            <a:ext cx="2754809" cy="4548997"/>
            <a:chOff x="3143240" y="1142984"/>
            <a:chExt cx="2754809" cy="4548997"/>
          </a:xfrm>
        </p:grpSpPr>
        <p:grpSp>
          <p:nvGrpSpPr>
            <p:cNvPr id="36" name="11 Grupo"/>
            <p:cNvGrpSpPr/>
            <p:nvPr/>
          </p:nvGrpSpPr>
          <p:grpSpPr>
            <a:xfrm>
              <a:off x="3143240" y="1142984"/>
              <a:ext cx="2683371" cy="4525963"/>
              <a:chOff x="2757478" y="191279"/>
              <a:chExt cx="2683371" cy="4525963"/>
            </a:xfrm>
          </p:grpSpPr>
          <p:sp>
            <p:nvSpPr>
              <p:cNvPr id="40" name="39 Operación manual"/>
              <p:cNvSpPr/>
              <p:nvPr/>
            </p:nvSpPr>
            <p:spPr>
              <a:xfrm rot="16200000">
                <a:off x="1871901" y="1148294"/>
                <a:ext cx="4525963" cy="2611933"/>
              </a:xfrm>
              <a:prstGeom prst="flowChartManualOperation">
                <a:avLst/>
              </a:prstGeom>
            </p:spPr>
            <p:style>
              <a:lnRef idx="3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1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41" name="Operación manual 4"/>
              <p:cNvSpPr/>
              <p:nvPr/>
            </p:nvSpPr>
            <p:spPr>
              <a:xfrm>
                <a:off x="2757478" y="2120105"/>
                <a:ext cx="2611933" cy="571971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209550" tIns="0" rIns="212576" bIns="0" numCol="1" spcCol="1270" anchor="t" anchorCtr="0">
                <a:noAutofit/>
              </a:bodyPr>
              <a:lstStyle/>
              <a:p>
                <a:pPr marL="228600" lvl="1" indent="-228600" algn="l" defTabSz="1155700">
                  <a:lnSpc>
                    <a:spcPct val="90000"/>
                  </a:lnSpc>
                  <a:spcBef>
                    <a:spcPct val="0"/>
                  </a:spcBef>
                  <a:spcAft>
                    <a:spcPct val="15000"/>
                  </a:spcAft>
                </a:pPr>
                <a:endParaRPr lang="es-ES" sz="2600" kern="1200" dirty="0"/>
              </a:p>
            </p:txBody>
          </p:sp>
        </p:grpSp>
        <p:grpSp>
          <p:nvGrpSpPr>
            <p:cNvPr id="37" name="10 Grupo"/>
            <p:cNvGrpSpPr/>
            <p:nvPr/>
          </p:nvGrpSpPr>
          <p:grpSpPr>
            <a:xfrm>
              <a:off x="3266033" y="1166018"/>
              <a:ext cx="2632016" cy="4525963"/>
              <a:chOff x="2808833" y="-1"/>
              <a:chExt cx="2632016" cy="4525963"/>
            </a:xfrm>
            <a:scene3d>
              <a:camera prst="orthographicFront"/>
              <a:lightRig rig="threePt" dir="t">
                <a:rot lat="0" lon="0" rev="7500000"/>
              </a:lightRig>
            </a:scene3d>
          </p:grpSpPr>
          <p:sp>
            <p:nvSpPr>
              <p:cNvPr id="38" name="37 Operación manual"/>
              <p:cNvSpPr/>
              <p:nvPr/>
            </p:nvSpPr>
            <p:spPr>
              <a:xfrm rot="16200000">
                <a:off x="1851818" y="957014"/>
                <a:ext cx="4525963" cy="2611933"/>
              </a:xfrm>
              <a:prstGeom prst="flowChartManualOperation">
                <a:avLst/>
              </a:prstGeom>
              <a:sp3d prstMaterial="plastic">
                <a:bevelT w="127000" h="25400" prst="relaxedInset"/>
              </a:sp3d>
            </p:spPr>
            <p:style>
              <a:lnRef idx="0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3">
                <a:schemeClr val="accent2">
                  <a:alpha val="90000"/>
                  <a:hueOff val="0"/>
                  <a:satOff val="0"/>
                  <a:lumOff val="0"/>
                  <a:alphaOff val="-20000"/>
                </a:schemeClr>
              </a:fillRef>
              <a:effectRef idx="2">
                <a:schemeClr val="accent2">
                  <a:alpha val="90000"/>
                  <a:hueOff val="0"/>
                  <a:satOff val="0"/>
                  <a:lumOff val="0"/>
                  <a:alphaOff val="-20000"/>
                </a:schemeClr>
              </a:effectRef>
              <a:fontRef idx="minor">
                <a:schemeClr val="lt1"/>
              </a:fontRef>
            </p:style>
          </p:sp>
          <p:sp>
            <p:nvSpPr>
              <p:cNvPr id="39" name="Operación manual 4"/>
              <p:cNvSpPr/>
              <p:nvPr/>
            </p:nvSpPr>
            <p:spPr>
              <a:xfrm>
                <a:off x="2828916" y="1762915"/>
                <a:ext cx="2611933" cy="857723"/>
              </a:xfrm>
              <a:prstGeom prst="rect">
                <a:avLst/>
              </a:prstGeom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209550" tIns="0" rIns="212576" bIns="0" numCol="1" spcCol="1270" anchor="t" anchorCtr="0">
                <a:noAutofit/>
              </a:bodyPr>
              <a:lstStyle/>
              <a:p>
                <a:pPr lvl="0" algn="ctr" defTabSz="14668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s-ES" sz="4000" kern="1200" dirty="0" smtClean="0"/>
                  <a:t>Empaque</a:t>
                </a:r>
                <a:endParaRPr lang="es-ES" sz="4000" kern="1200" dirty="0"/>
              </a:p>
            </p:txBody>
          </p:sp>
        </p:grpSp>
      </p:grpSp>
      <p:grpSp>
        <p:nvGrpSpPr>
          <p:cNvPr id="42" name="41 Grupo"/>
          <p:cNvGrpSpPr/>
          <p:nvPr/>
        </p:nvGrpSpPr>
        <p:grpSpPr>
          <a:xfrm>
            <a:off x="357158" y="1571612"/>
            <a:ext cx="2754809" cy="4548997"/>
            <a:chOff x="3143240" y="1142984"/>
            <a:chExt cx="2754809" cy="4548997"/>
          </a:xfrm>
        </p:grpSpPr>
        <p:grpSp>
          <p:nvGrpSpPr>
            <p:cNvPr id="43" name="11 Grupo"/>
            <p:cNvGrpSpPr/>
            <p:nvPr/>
          </p:nvGrpSpPr>
          <p:grpSpPr>
            <a:xfrm>
              <a:off x="3143240" y="1142984"/>
              <a:ext cx="2683371" cy="4525963"/>
              <a:chOff x="2757478" y="191279"/>
              <a:chExt cx="2683371" cy="4525963"/>
            </a:xfrm>
          </p:grpSpPr>
          <p:sp>
            <p:nvSpPr>
              <p:cNvPr id="47" name="46 Operación manual"/>
              <p:cNvSpPr/>
              <p:nvPr/>
            </p:nvSpPr>
            <p:spPr>
              <a:xfrm rot="16200000">
                <a:off x="1871901" y="1148294"/>
                <a:ext cx="4525963" cy="2611933"/>
              </a:xfrm>
              <a:prstGeom prst="flowChartManualOperation">
                <a:avLst/>
              </a:prstGeom>
            </p:spPr>
            <p:style>
              <a:lnRef idx="3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1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48" name="Operación manual 4"/>
              <p:cNvSpPr/>
              <p:nvPr/>
            </p:nvSpPr>
            <p:spPr>
              <a:xfrm>
                <a:off x="2757478" y="2120105"/>
                <a:ext cx="2611933" cy="571971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209550" tIns="0" rIns="212576" bIns="0" numCol="1" spcCol="1270" anchor="t" anchorCtr="0">
                <a:noAutofit/>
              </a:bodyPr>
              <a:lstStyle/>
              <a:p>
                <a:pPr marL="228600" lvl="1" indent="-228600" algn="l" defTabSz="1155700">
                  <a:lnSpc>
                    <a:spcPct val="90000"/>
                  </a:lnSpc>
                  <a:spcBef>
                    <a:spcPct val="0"/>
                  </a:spcBef>
                  <a:spcAft>
                    <a:spcPct val="15000"/>
                  </a:spcAft>
                </a:pPr>
                <a:endParaRPr lang="es-ES" sz="2600" kern="1200" dirty="0"/>
              </a:p>
            </p:txBody>
          </p:sp>
        </p:grpSp>
        <p:grpSp>
          <p:nvGrpSpPr>
            <p:cNvPr id="44" name="14 Grupo"/>
            <p:cNvGrpSpPr/>
            <p:nvPr/>
          </p:nvGrpSpPr>
          <p:grpSpPr>
            <a:xfrm>
              <a:off x="3266034" y="1166018"/>
              <a:ext cx="2632015" cy="4525963"/>
              <a:chOff x="1005" y="-1"/>
              <a:chExt cx="2632015" cy="4525963"/>
            </a:xfrm>
            <a:scene3d>
              <a:camera prst="orthographicFront"/>
              <a:lightRig rig="threePt" dir="t">
                <a:rot lat="0" lon="0" rev="7500000"/>
              </a:lightRig>
            </a:scene3d>
          </p:grpSpPr>
          <p:sp>
            <p:nvSpPr>
              <p:cNvPr id="45" name="44 Operación manual"/>
              <p:cNvSpPr/>
              <p:nvPr/>
            </p:nvSpPr>
            <p:spPr>
              <a:xfrm rot="16200000">
                <a:off x="-956010" y="957014"/>
                <a:ext cx="4525963" cy="2611933"/>
              </a:xfrm>
              <a:prstGeom prst="flowChartManualOperation">
                <a:avLst/>
              </a:prstGeom>
              <a:sp3d prstMaterial="plastic">
                <a:bevelT w="127000" h="25400" prst="relaxedInset"/>
              </a:sp3d>
            </p:spPr>
            <p:style>
              <a:lnRef idx="0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3">
                <a:schemeClr val="accent2">
                  <a:alpha val="90000"/>
                  <a:hueOff val="0"/>
                  <a:satOff val="0"/>
                  <a:lumOff val="0"/>
                  <a:alphaOff val="0"/>
                </a:schemeClr>
              </a:fillRef>
              <a:effectRef idx="2">
                <a:schemeClr val="accent2">
                  <a:alpha val="9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46" name="Operación manual 4"/>
              <p:cNvSpPr/>
              <p:nvPr/>
            </p:nvSpPr>
            <p:spPr>
              <a:xfrm>
                <a:off x="21087" y="1834353"/>
                <a:ext cx="2611933" cy="571971"/>
              </a:xfrm>
              <a:prstGeom prst="rect">
                <a:avLst/>
              </a:prstGeom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127000" tIns="0" rIns="127000" bIns="0" numCol="1" spcCol="1270" anchor="t" anchorCtr="0">
                <a:noAutofit/>
              </a:bodyPr>
              <a:lstStyle/>
              <a:p>
                <a:pPr lvl="0" algn="ctr" defTabSz="16002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s-ES" sz="4000" kern="1200" dirty="0" smtClean="0"/>
                  <a:t>Etiqueta</a:t>
                </a:r>
                <a:endParaRPr lang="es-ES" sz="4000" kern="1200" dirty="0"/>
              </a:p>
              <a:p>
                <a:pPr marL="228600" lvl="1" indent="-228600" algn="l" defTabSz="1200150">
                  <a:lnSpc>
                    <a:spcPct val="90000"/>
                  </a:lnSpc>
                  <a:spcBef>
                    <a:spcPct val="0"/>
                  </a:spcBef>
                  <a:spcAft>
                    <a:spcPct val="15000"/>
                  </a:spcAft>
                </a:pPr>
                <a:endParaRPr lang="es-ES" sz="2700" kern="1200" dirty="0"/>
              </a:p>
            </p:txBody>
          </p:sp>
        </p:grpSp>
      </p:grpSp>
      <p:grpSp>
        <p:nvGrpSpPr>
          <p:cNvPr id="52" name="51 Grupo"/>
          <p:cNvGrpSpPr/>
          <p:nvPr/>
        </p:nvGrpSpPr>
        <p:grpSpPr>
          <a:xfrm>
            <a:off x="0" y="0"/>
            <a:ext cx="9144000" cy="1389341"/>
            <a:chOff x="0" y="0"/>
            <a:chExt cx="9144000" cy="1389341"/>
          </a:xfrm>
        </p:grpSpPr>
        <p:pic>
          <p:nvPicPr>
            <p:cNvPr id="53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 l="29883" t="19687" r="15039" b="73750"/>
            <a:stretch>
              <a:fillRect/>
            </a:stretch>
          </p:blipFill>
          <p:spPr bwMode="auto">
            <a:xfrm>
              <a:off x="0" y="0"/>
              <a:ext cx="9144000" cy="6809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54" name="Picture 4"/>
            <p:cNvPicPr>
              <a:picLocks noChangeAspect="1" noChangeArrowheads="1"/>
            </p:cNvPicPr>
            <p:nvPr/>
          </p:nvPicPr>
          <p:blipFill>
            <a:blip r:embed="rId8" cstate="print"/>
            <a:srcRect r="-3"/>
            <a:stretch>
              <a:fillRect/>
            </a:stretch>
          </p:blipFill>
          <p:spPr bwMode="auto">
            <a:xfrm>
              <a:off x="7858116" y="142852"/>
              <a:ext cx="1285884" cy="1246489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</p:grp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"/>
          <p:cNvPicPr>
            <a:picLocks noChangeAspect="1" noChangeArrowheads="1"/>
          </p:cNvPicPr>
          <p:nvPr/>
        </p:nvPicPr>
        <p:blipFill>
          <a:blip r:embed="rId2" cstate="print"/>
          <a:srcRect l="67969" t="33750" r="6835" b="37187"/>
          <a:stretch>
            <a:fillRect/>
          </a:stretch>
        </p:blipFill>
        <p:spPr bwMode="auto">
          <a:xfrm>
            <a:off x="857224" y="2928934"/>
            <a:ext cx="3071834" cy="221457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6" name="Picture 3"/>
          <p:cNvPicPr>
            <a:picLocks noChangeAspect="1" noChangeArrowheads="1"/>
          </p:cNvPicPr>
          <p:nvPr/>
        </p:nvPicPr>
        <p:blipFill>
          <a:blip r:embed="rId2" cstate="print"/>
          <a:srcRect l="22461" t="32187" r="40625" b="37813"/>
          <a:stretch>
            <a:fillRect/>
          </a:stretch>
        </p:blipFill>
        <p:spPr bwMode="auto">
          <a:xfrm>
            <a:off x="4429124" y="3000372"/>
            <a:ext cx="4000528" cy="203201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7" name="Picture 2"/>
          <p:cNvPicPr>
            <a:picLocks noChangeAspect="1" noChangeArrowheads="1"/>
          </p:cNvPicPr>
          <p:nvPr/>
        </p:nvPicPr>
        <p:blipFill>
          <a:blip r:embed="rId3" cstate="print"/>
          <a:srcRect l="29883" t="19687" r="15039" b="73750"/>
          <a:stretch>
            <a:fillRect/>
          </a:stretch>
        </p:blipFill>
        <p:spPr bwMode="auto">
          <a:xfrm rot="10800000">
            <a:off x="0" y="6177064"/>
            <a:ext cx="9144000" cy="680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28" name="27 Grupo"/>
          <p:cNvGrpSpPr/>
          <p:nvPr/>
        </p:nvGrpSpPr>
        <p:grpSpPr>
          <a:xfrm>
            <a:off x="0" y="0"/>
            <a:ext cx="9144000" cy="1389341"/>
            <a:chOff x="0" y="0"/>
            <a:chExt cx="9144000" cy="1389341"/>
          </a:xfrm>
        </p:grpSpPr>
        <p:pic>
          <p:nvPicPr>
            <p:cNvPr id="29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 l="29883" t="19687" r="15039" b="73750"/>
            <a:stretch>
              <a:fillRect/>
            </a:stretch>
          </p:blipFill>
          <p:spPr bwMode="auto">
            <a:xfrm>
              <a:off x="0" y="0"/>
              <a:ext cx="9144000" cy="6809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30" name="Picture 4"/>
            <p:cNvPicPr>
              <a:picLocks noChangeAspect="1" noChangeArrowheads="1"/>
            </p:cNvPicPr>
            <p:nvPr/>
          </p:nvPicPr>
          <p:blipFill>
            <a:blip r:embed="rId4" cstate="print"/>
            <a:srcRect r="-3"/>
            <a:stretch>
              <a:fillRect/>
            </a:stretch>
          </p:blipFill>
          <p:spPr bwMode="auto">
            <a:xfrm>
              <a:off x="7858116" y="142852"/>
              <a:ext cx="1285884" cy="1246489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</p:grpSp>
      <p:sp>
        <p:nvSpPr>
          <p:cNvPr id="32" name="4 Título"/>
          <p:cNvSpPr txBox="1">
            <a:spLocks/>
          </p:cNvSpPr>
          <p:nvPr/>
        </p:nvSpPr>
        <p:spPr>
          <a:xfrm>
            <a:off x="428596" y="857232"/>
            <a:ext cx="8229600" cy="1143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/>
            <a:r>
              <a:rPr lang="es-ES" sz="2900" dirty="0" smtClean="0">
                <a:latin typeface="Bookman Old Style" pitchFamily="18" charset="0"/>
              </a:rPr>
              <a:t>Electrónica e instrumentos musicales:</a:t>
            </a:r>
            <a:endParaRPr lang="es-ES" sz="2900" dirty="0">
              <a:latin typeface="Bookman Old Style" pitchFamily="18" charset="0"/>
            </a:endParaRPr>
          </a:p>
        </p:txBody>
      </p:sp>
      <p:sp>
        <p:nvSpPr>
          <p:cNvPr id="33" name="2 Marcador de contenido"/>
          <p:cNvSpPr txBox="1">
            <a:spLocks/>
          </p:cNvSpPr>
          <p:nvPr/>
        </p:nvSpPr>
        <p:spPr>
          <a:xfrm>
            <a:off x="714348" y="1714488"/>
            <a:ext cx="8229600" cy="785817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s-E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Ubicación etiqueta de bulto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 l="29883" t="19687" r="15039" b="73750"/>
          <a:stretch>
            <a:fillRect/>
          </a:stretch>
        </p:blipFill>
        <p:spPr bwMode="auto">
          <a:xfrm rot="10800000">
            <a:off x="0" y="6177064"/>
            <a:ext cx="9144000" cy="680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3" name="2 Grupo"/>
          <p:cNvGrpSpPr/>
          <p:nvPr/>
        </p:nvGrpSpPr>
        <p:grpSpPr>
          <a:xfrm>
            <a:off x="0" y="0"/>
            <a:ext cx="9144000" cy="1389341"/>
            <a:chOff x="0" y="0"/>
            <a:chExt cx="9144000" cy="1389341"/>
          </a:xfrm>
        </p:grpSpPr>
        <p:pic>
          <p:nvPicPr>
            <p:cNvPr id="4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 l="29883" t="19687" r="15039" b="73750"/>
            <a:stretch>
              <a:fillRect/>
            </a:stretch>
          </p:blipFill>
          <p:spPr bwMode="auto">
            <a:xfrm>
              <a:off x="0" y="0"/>
              <a:ext cx="9144000" cy="6809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5" name="Picture 4"/>
            <p:cNvPicPr>
              <a:picLocks noChangeAspect="1" noChangeArrowheads="1"/>
            </p:cNvPicPr>
            <p:nvPr/>
          </p:nvPicPr>
          <p:blipFill>
            <a:blip r:embed="rId3" cstate="print"/>
            <a:srcRect r="-3"/>
            <a:stretch>
              <a:fillRect/>
            </a:stretch>
          </p:blipFill>
          <p:spPr bwMode="auto">
            <a:xfrm>
              <a:off x="7858116" y="142852"/>
              <a:ext cx="1285884" cy="1246489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</p:grpSp>
      <p:sp>
        <p:nvSpPr>
          <p:cNvPr id="6" name="4 Título"/>
          <p:cNvSpPr txBox="1">
            <a:spLocks/>
          </p:cNvSpPr>
          <p:nvPr/>
        </p:nvSpPr>
        <p:spPr>
          <a:xfrm>
            <a:off x="428596" y="857232"/>
            <a:ext cx="8229600" cy="1143000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es-ES" sz="4000" dirty="0" smtClean="0">
                <a:latin typeface="Bookman Old Style" pitchFamily="18" charset="0"/>
              </a:rPr>
              <a:t>Juguetes y rodados:</a:t>
            </a:r>
            <a:endParaRPr lang="es-ES" sz="4000" dirty="0">
              <a:latin typeface="Bookman Old Style" pitchFamily="18" charset="0"/>
            </a:endParaRPr>
          </a:p>
        </p:txBody>
      </p:sp>
      <p:sp>
        <p:nvSpPr>
          <p:cNvPr id="7" name="2 Marcador de contenido"/>
          <p:cNvSpPr txBox="1">
            <a:spLocks/>
          </p:cNvSpPr>
          <p:nvPr/>
        </p:nvSpPr>
        <p:spPr>
          <a:xfrm>
            <a:off x="571472" y="1714488"/>
            <a:ext cx="8229600" cy="785817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s-E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Etiqueta</a:t>
            </a:r>
          </a:p>
        </p:txBody>
      </p:sp>
      <p:graphicFrame>
        <p:nvGraphicFramePr>
          <p:cNvPr id="8" name="7 Diagrama"/>
          <p:cNvGraphicFramePr/>
          <p:nvPr/>
        </p:nvGraphicFramePr>
        <p:xfrm>
          <a:off x="2000232" y="2143116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 l="29883" t="19687" r="15039" b="73750"/>
          <a:stretch>
            <a:fillRect/>
          </a:stretch>
        </p:blipFill>
        <p:spPr bwMode="auto">
          <a:xfrm rot="10800000">
            <a:off x="0" y="6177064"/>
            <a:ext cx="9144000" cy="680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3" name="2 Grupo"/>
          <p:cNvGrpSpPr/>
          <p:nvPr/>
        </p:nvGrpSpPr>
        <p:grpSpPr>
          <a:xfrm>
            <a:off x="0" y="0"/>
            <a:ext cx="9144000" cy="1389341"/>
            <a:chOff x="0" y="0"/>
            <a:chExt cx="9144000" cy="1389341"/>
          </a:xfrm>
        </p:grpSpPr>
        <p:pic>
          <p:nvPicPr>
            <p:cNvPr id="4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 l="29883" t="19687" r="15039" b="73750"/>
            <a:stretch>
              <a:fillRect/>
            </a:stretch>
          </p:blipFill>
          <p:spPr bwMode="auto">
            <a:xfrm>
              <a:off x="0" y="0"/>
              <a:ext cx="9144000" cy="6809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5" name="Picture 4"/>
            <p:cNvPicPr>
              <a:picLocks noChangeAspect="1" noChangeArrowheads="1"/>
            </p:cNvPicPr>
            <p:nvPr/>
          </p:nvPicPr>
          <p:blipFill>
            <a:blip r:embed="rId3" cstate="print"/>
            <a:srcRect r="-3"/>
            <a:stretch>
              <a:fillRect/>
            </a:stretch>
          </p:blipFill>
          <p:spPr bwMode="auto">
            <a:xfrm>
              <a:off x="7858116" y="142852"/>
              <a:ext cx="1285884" cy="1246489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</p:grpSp>
      <p:sp>
        <p:nvSpPr>
          <p:cNvPr id="6" name="4 Título"/>
          <p:cNvSpPr txBox="1">
            <a:spLocks/>
          </p:cNvSpPr>
          <p:nvPr/>
        </p:nvSpPr>
        <p:spPr>
          <a:xfrm>
            <a:off x="428596" y="571480"/>
            <a:ext cx="8229600" cy="1143000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es-ES" sz="4000" dirty="0" smtClean="0">
                <a:latin typeface="Bookman Old Style" pitchFamily="18" charset="0"/>
              </a:rPr>
              <a:t>Sensible:</a:t>
            </a:r>
            <a:endParaRPr lang="es-ES" sz="4000" dirty="0">
              <a:latin typeface="Bookman Old Style" pitchFamily="18" charset="0"/>
            </a:endParaRPr>
          </a:p>
        </p:txBody>
      </p:sp>
      <p:sp>
        <p:nvSpPr>
          <p:cNvPr id="7" name="2 Marcador de contenido"/>
          <p:cNvSpPr txBox="1">
            <a:spLocks/>
          </p:cNvSpPr>
          <p:nvPr/>
        </p:nvSpPr>
        <p:spPr>
          <a:xfrm>
            <a:off x="571472" y="1357298"/>
            <a:ext cx="8229600" cy="785817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s-E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Etiqueta</a:t>
            </a:r>
          </a:p>
        </p:txBody>
      </p:sp>
      <p:graphicFrame>
        <p:nvGraphicFramePr>
          <p:cNvPr id="8" name="7 Diagrama"/>
          <p:cNvGraphicFramePr/>
          <p:nvPr/>
        </p:nvGraphicFramePr>
        <p:xfrm>
          <a:off x="1214414" y="2143116"/>
          <a:ext cx="7215238" cy="40005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 l="29883" t="19687" r="15039" b="73750"/>
          <a:stretch>
            <a:fillRect/>
          </a:stretch>
        </p:blipFill>
        <p:spPr bwMode="auto">
          <a:xfrm rot="10800000">
            <a:off x="0" y="6177064"/>
            <a:ext cx="9144000" cy="680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3" name="2 Grupo"/>
          <p:cNvGrpSpPr/>
          <p:nvPr/>
        </p:nvGrpSpPr>
        <p:grpSpPr>
          <a:xfrm>
            <a:off x="0" y="0"/>
            <a:ext cx="9144000" cy="1389341"/>
            <a:chOff x="0" y="0"/>
            <a:chExt cx="9144000" cy="1389341"/>
          </a:xfrm>
        </p:grpSpPr>
        <p:pic>
          <p:nvPicPr>
            <p:cNvPr id="4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 l="29883" t="19687" r="15039" b="73750"/>
            <a:stretch>
              <a:fillRect/>
            </a:stretch>
          </p:blipFill>
          <p:spPr bwMode="auto">
            <a:xfrm>
              <a:off x="0" y="0"/>
              <a:ext cx="9144000" cy="6809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5" name="Picture 4"/>
            <p:cNvPicPr>
              <a:picLocks noChangeAspect="1" noChangeArrowheads="1"/>
            </p:cNvPicPr>
            <p:nvPr/>
          </p:nvPicPr>
          <p:blipFill>
            <a:blip r:embed="rId3" cstate="print"/>
            <a:srcRect r="-3"/>
            <a:stretch>
              <a:fillRect/>
            </a:stretch>
          </p:blipFill>
          <p:spPr bwMode="auto">
            <a:xfrm>
              <a:off x="7858116" y="142852"/>
              <a:ext cx="1285884" cy="1246489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</p:grpSp>
      <p:sp>
        <p:nvSpPr>
          <p:cNvPr id="6" name="4 Título"/>
          <p:cNvSpPr txBox="1">
            <a:spLocks/>
          </p:cNvSpPr>
          <p:nvPr/>
        </p:nvSpPr>
        <p:spPr>
          <a:xfrm>
            <a:off x="357158" y="714356"/>
            <a:ext cx="8229600" cy="1143000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es-ES" sz="4000" dirty="0" smtClean="0">
                <a:latin typeface="Bookman Old Style" pitchFamily="18" charset="0"/>
              </a:rPr>
              <a:t>Sensible:</a:t>
            </a:r>
            <a:endParaRPr lang="es-ES" sz="4000" dirty="0">
              <a:latin typeface="Bookman Old Style" pitchFamily="18" charset="0"/>
            </a:endParaRPr>
          </a:p>
        </p:txBody>
      </p:sp>
      <p:sp>
        <p:nvSpPr>
          <p:cNvPr id="7" name="2 Marcador de contenido"/>
          <p:cNvSpPr txBox="1">
            <a:spLocks/>
          </p:cNvSpPr>
          <p:nvPr/>
        </p:nvSpPr>
        <p:spPr>
          <a:xfrm>
            <a:off x="857224" y="1428736"/>
            <a:ext cx="7215238" cy="785817"/>
          </a:xfrm>
          <a:prstGeom prst="rect">
            <a:avLst/>
          </a:prstGeom>
        </p:spPr>
        <p:txBody>
          <a:bodyPr/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s-ES" sz="3600" dirty="0" smtClean="0"/>
              <a:t>“CAJA SEGURA”</a:t>
            </a:r>
            <a:endParaRPr kumimoji="0" lang="es-ES" sz="3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10 Marcador de contenido"/>
          <p:cNvSpPr>
            <a:spLocks noGrp="1"/>
          </p:cNvSpPr>
          <p:nvPr>
            <p:ph idx="1"/>
          </p:nvPr>
        </p:nvSpPr>
        <p:spPr>
          <a:xfrm>
            <a:off x="457200" y="2214555"/>
            <a:ext cx="8229600" cy="1357322"/>
          </a:xfrm>
        </p:spPr>
        <p:txBody>
          <a:bodyPr/>
          <a:lstStyle/>
          <a:p>
            <a:pPr>
              <a:buNone/>
            </a:pPr>
            <a:r>
              <a:rPr lang="es-ES" dirty="0" smtClean="0"/>
              <a:t>    </a:t>
            </a:r>
            <a:r>
              <a:rPr lang="es-ES" sz="2200" dirty="0" smtClean="0"/>
              <a:t>Se  refiere al bulto que debido a  su embalaje minimiza  la posibilidad de posibles hurtos o malos usos de  los productos que porta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4" cstate="print"/>
          <a:srcRect l="20508" t="25312" r="50195" b="46563"/>
          <a:stretch>
            <a:fillRect/>
          </a:stretch>
        </p:blipFill>
        <p:spPr bwMode="auto">
          <a:xfrm>
            <a:off x="357158" y="3714752"/>
            <a:ext cx="2857520" cy="171451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4" cstate="print">
            <a:lum bright="10000"/>
          </a:blip>
          <a:srcRect l="64063" t="24688" r="14258" b="52812"/>
          <a:stretch>
            <a:fillRect/>
          </a:stretch>
        </p:blipFill>
        <p:spPr bwMode="auto">
          <a:xfrm>
            <a:off x="3428992" y="3714752"/>
            <a:ext cx="2643206" cy="171451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4" cstate="print"/>
          <a:srcRect l="50586" t="59375" r="28320" b="9687"/>
          <a:stretch>
            <a:fillRect/>
          </a:stretch>
        </p:blipFill>
        <p:spPr bwMode="auto">
          <a:xfrm>
            <a:off x="6286512" y="3214686"/>
            <a:ext cx="2571768" cy="2357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5" name="14 CuadroTexto"/>
          <p:cNvSpPr txBox="1"/>
          <p:nvPr/>
        </p:nvSpPr>
        <p:spPr>
          <a:xfrm>
            <a:off x="357158" y="5500702"/>
            <a:ext cx="28575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b="1" dirty="0" smtClean="0"/>
              <a:t>Termo Laminado</a:t>
            </a:r>
            <a:endParaRPr lang="es-ES" b="1" dirty="0"/>
          </a:p>
        </p:txBody>
      </p:sp>
      <p:sp>
        <p:nvSpPr>
          <p:cNvPr id="16" name="15 CuadroTexto"/>
          <p:cNvSpPr txBox="1"/>
          <p:nvPr/>
        </p:nvSpPr>
        <p:spPr>
          <a:xfrm>
            <a:off x="3286116" y="5500702"/>
            <a:ext cx="28575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b="1" dirty="0" smtClean="0"/>
              <a:t>Cinta Engomada de Papel</a:t>
            </a:r>
            <a:endParaRPr lang="es-ES" b="1" dirty="0"/>
          </a:p>
        </p:txBody>
      </p:sp>
      <p:sp>
        <p:nvSpPr>
          <p:cNvPr id="17" name="16 CuadroTexto"/>
          <p:cNvSpPr txBox="1"/>
          <p:nvPr/>
        </p:nvSpPr>
        <p:spPr>
          <a:xfrm>
            <a:off x="6072198" y="5572140"/>
            <a:ext cx="28575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b="1" dirty="0" err="1" smtClean="0"/>
              <a:t>Strech</a:t>
            </a:r>
            <a:r>
              <a:rPr lang="es-ES" b="1" dirty="0" smtClean="0"/>
              <a:t> Film</a:t>
            </a:r>
            <a:endParaRPr lang="es-ES" b="1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6" name="45 Grupo"/>
          <p:cNvGrpSpPr/>
          <p:nvPr/>
        </p:nvGrpSpPr>
        <p:grpSpPr>
          <a:xfrm>
            <a:off x="2500298" y="3357562"/>
            <a:ext cx="785818" cy="357190"/>
            <a:chOff x="2500298" y="3357562"/>
            <a:chExt cx="785818" cy="357190"/>
          </a:xfrm>
        </p:grpSpPr>
        <p:sp>
          <p:nvSpPr>
            <p:cNvPr id="12" name="11 Rectángulo"/>
            <p:cNvSpPr/>
            <p:nvPr/>
          </p:nvSpPr>
          <p:spPr>
            <a:xfrm>
              <a:off x="2714612" y="3429000"/>
              <a:ext cx="428628" cy="28575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3" name="12 CuadroTexto"/>
            <p:cNvSpPr txBox="1"/>
            <p:nvPr/>
          </p:nvSpPr>
          <p:spPr>
            <a:xfrm>
              <a:off x="2500298" y="3357562"/>
              <a:ext cx="78581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1600" dirty="0" smtClean="0"/>
                <a:t>4,5 cm</a:t>
              </a:r>
              <a:endParaRPr lang="es-ES" sz="1600" dirty="0"/>
            </a:p>
          </p:txBody>
        </p:sp>
      </p:grpSp>
      <p:grpSp>
        <p:nvGrpSpPr>
          <p:cNvPr id="54" name="53 Grupo"/>
          <p:cNvGrpSpPr/>
          <p:nvPr/>
        </p:nvGrpSpPr>
        <p:grpSpPr>
          <a:xfrm>
            <a:off x="2928132" y="1500174"/>
            <a:ext cx="3156004" cy="4429156"/>
            <a:chOff x="2928132" y="1500174"/>
            <a:chExt cx="3156004" cy="4429156"/>
          </a:xfrm>
        </p:grpSpPr>
        <p:pic>
          <p:nvPicPr>
            <p:cNvPr id="8" name="Picture 5"/>
            <p:cNvPicPr>
              <a:picLocks noChangeAspect="1" noChangeArrowheads="1"/>
            </p:cNvPicPr>
            <p:nvPr/>
          </p:nvPicPr>
          <p:blipFill>
            <a:blip r:embed="rId2" cstate="print"/>
            <a:srcRect l="34480" t="5005" r="3199"/>
            <a:stretch>
              <a:fillRect/>
            </a:stretch>
          </p:blipFill>
          <p:spPr bwMode="auto">
            <a:xfrm>
              <a:off x="3071802" y="1500174"/>
              <a:ext cx="3012334" cy="41179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11" name="10 Conector recto de flecha"/>
            <p:cNvCxnSpPr/>
            <p:nvPr/>
          </p:nvCxnSpPr>
          <p:spPr>
            <a:xfrm rot="5400000">
              <a:off x="1035819" y="3607595"/>
              <a:ext cx="3786214" cy="1588"/>
            </a:xfrm>
            <a:prstGeom prst="straightConnector1">
              <a:avLst/>
            </a:prstGeom>
            <a:ln w="38100">
              <a:solidFill>
                <a:schemeClr val="tx1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14 Conector recto de flecha"/>
            <p:cNvCxnSpPr/>
            <p:nvPr/>
          </p:nvCxnSpPr>
          <p:spPr>
            <a:xfrm>
              <a:off x="3214678" y="5715016"/>
              <a:ext cx="2857520" cy="1588"/>
            </a:xfrm>
            <a:prstGeom prst="straightConnector1">
              <a:avLst/>
            </a:prstGeom>
            <a:ln w="38100">
              <a:solidFill>
                <a:schemeClr val="tx1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45" name="44 Grupo"/>
            <p:cNvGrpSpPr/>
            <p:nvPr/>
          </p:nvGrpSpPr>
          <p:grpSpPr>
            <a:xfrm>
              <a:off x="4286248" y="5572140"/>
              <a:ext cx="785818" cy="357190"/>
              <a:chOff x="4286248" y="5572140"/>
              <a:chExt cx="785818" cy="357190"/>
            </a:xfrm>
          </p:grpSpPr>
          <p:sp>
            <p:nvSpPr>
              <p:cNvPr id="16" name="15 Rectángulo"/>
              <p:cNvSpPr/>
              <p:nvPr/>
            </p:nvSpPr>
            <p:spPr>
              <a:xfrm>
                <a:off x="4357686" y="5643578"/>
                <a:ext cx="571504" cy="28575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17" name="16 CuadroTexto"/>
              <p:cNvSpPr txBox="1"/>
              <p:nvPr/>
            </p:nvSpPr>
            <p:spPr>
              <a:xfrm>
                <a:off x="4286248" y="5572140"/>
                <a:ext cx="785818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s-ES" sz="1600" dirty="0" smtClean="0"/>
                  <a:t>3,0 cm</a:t>
                </a:r>
                <a:endParaRPr lang="es-ES" sz="1600" dirty="0"/>
              </a:p>
            </p:txBody>
          </p:sp>
        </p:grpSp>
      </p:grp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 l="29883" t="19687" r="15039" b="73750"/>
          <a:stretch>
            <a:fillRect/>
          </a:stretch>
        </p:blipFill>
        <p:spPr bwMode="auto">
          <a:xfrm rot="10800000">
            <a:off x="0" y="6177064"/>
            <a:ext cx="9144000" cy="680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1 Título"/>
          <p:cNvSpPr txBox="1">
            <a:spLocks/>
          </p:cNvSpPr>
          <p:nvPr/>
        </p:nvSpPr>
        <p:spPr>
          <a:xfrm>
            <a:off x="428596" y="500042"/>
            <a:ext cx="8229600" cy="86834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Bookman Old Style" pitchFamily="18" charset="0"/>
                <a:ea typeface="+mj-ea"/>
                <a:cs typeface="+mj-cs"/>
              </a:rPr>
              <a:t>Etiqueta de Precio (SKU):</a:t>
            </a:r>
          </a:p>
        </p:txBody>
      </p:sp>
      <p:grpSp>
        <p:nvGrpSpPr>
          <p:cNvPr id="40" name="39 Grupo"/>
          <p:cNvGrpSpPr/>
          <p:nvPr/>
        </p:nvGrpSpPr>
        <p:grpSpPr>
          <a:xfrm>
            <a:off x="3428992" y="3286124"/>
            <a:ext cx="5572164" cy="428628"/>
            <a:chOff x="3428992" y="3286124"/>
            <a:chExt cx="5572164" cy="428628"/>
          </a:xfrm>
        </p:grpSpPr>
        <p:sp>
          <p:nvSpPr>
            <p:cNvPr id="19" name="18 Rectángulo"/>
            <p:cNvSpPr/>
            <p:nvPr/>
          </p:nvSpPr>
          <p:spPr>
            <a:xfrm>
              <a:off x="3428992" y="3286124"/>
              <a:ext cx="2286016" cy="428628"/>
            </a:xfrm>
            <a:prstGeom prst="rect">
              <a:avLst/>
            </a:prstGeom>
            <a:solidFill>
              <a:schemeClr val="accent1">
                <a:alpha val="0"/>
              </a:schemeClr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cxnSp>
          <p:nvCxnSpPr>
            <p:cNvPr id="21" name="20 Conector recto de flecha"/>
            <p:cNvCxnSpPr>
              <a:stCxn id="19" idx="3"/>
            </p:cNvCxnSpPr>
            <p:nvPr/>
          </p:nvCxnSpPr>
          <p:spPr>
            <a:xfrm>
              <a:off x="5715008" y="3500438"/>
              <a:ext cx="857256" cy="1588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21 CuadroTexto"/>
            <p:cNvSpPr txBox="1"/>
            <p:nvPr/>
          </p:nvSpPr>
          <p:spPr>
            <a:xfrm>
              <a:off x="6500826" y="3286124"/>
              <a:ext cx="250033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S" dirty="0" smtClean="0"/>
                <a:t>Descripción del articulo</a:t>
              </a:r>
              <a:endParaRPr lang="es-ES" dirty="0"/>
            </a:p>
          </p:txBody>
        </p:sp>
      </p:grpSp>
      <p:grpSp>
        <p:nvGrpSpPr>
          <p:cNvPr id="41" name="40 Grupo"/>
          <p:cNvGrpSpPr/>
          <p:nvPr/>
        </p:nvGrpSpPr>
        <p:grpSpPr>
          <a:xfrm>
            <a:off x="3428992" y="3643314"/>
            <a:ext cx="5286412" cy="646331"/>
            <a:chOff x="3428992" y="3643314"/>
            <a:chExt cx="5286412" cy="646331"/>
          </a:xfrm>
        </p:grpSpPr>
        <p:sp>
          <p:nvSpPr>
            <p:cNvPr id="23" name="22 Rectángulo"/>
            <p:cNvSpPr/>
            <p:nvPr/>
          </p:nvSpPr>
          <p:spPr>
            <a:xfrm>
              <a:off x="3428992" y="3714752"/>
              <a:ext cx="1357322" cy="214314"/>
            </a:xfrm>
            <a:prstGeom prst="rect">
              <a:avLst/>
            </a:prstGeom>
            <a:solidFill>
              <a:schemeClr val="accent1">
                <a:alpha val="0"/>
              </a:schemeClr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cxnSp>
          <p:nvCxnSpPr>
            <p:cNvPr id="25" name="24 Conector recto de flecha"/>
            <p:cNvCxnSpPr/>
            <p:nvPr/>
          </p:nvCxnSpPr>
          <p:spPr>
            <a:xfrm>
              <a:off x="4786314" y="3857628"/>
              <a:ext cx="1785950" cy="1588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27 CuadroTexto"/>
            <p:cNvSpPr txBox="1"/>
            <p:nvPr/>
          </p:nvSpPr>
          <p:spPr>
            <a:xfrm>
              <a:off x="6215074" y="3643314"/>
              <a:ext cx="250033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S" dirty="0" smtClean="0"/>
                <a:t>Código de departamento</a:t>
              </a:r>
              <a:endParaRPr lang="es-ES" dirty="0"/>
            </a:p>
          </p:txBody>
        </p:sp>
      </p:grpSp>
      <p:grpSp>
        <p:nvGrpSpPr>
          <p:cNvPr id="42" name="41 Grupo"/>
          <p:cNvGrpSpPr/>
          <p:nvPr/>
        </p:nvGrpSpPr>
        <p:grpSpPr>
          <a:xfrm>
            <a:off x="0" y="3786190"/>
            <a:ext cx="5572132" cy="646331"/>
            <a:chOff x="0" y="3786190"/>
            <a:chExt cx="5572132" cy="646331"/>
          </a:xfrm>
        </p:grpSpPr>
        <p:sp>
          <p:nvSpPr>
            <p:cNvPr id="29" name="28 Rectángulo"/>
            <p:cNvSpPr/>
            <p:nvPr/>
          </p:nvSpPr>
          <p:spPr>
            <a:xfrm>
              <a:off x="3428992" y="3857628"/>
              <a:ext cx="2143140" cy="285752"/>
            </a:xfrm>
            <a:prstGeom prst="rect">
              <a:avLst/>
            </a:prstGeom>
            <a:solidFill>
              <a:schemeClr val="accent1">
                <a:alpha val="0"/>
              </a:schemeClr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cxnSp>
          <p:nvCxnSpPr>
            <p:cNvPr id="32" name="31 Conector recto de flecha"/>
            <p:cNvCxnSpPr>
              <a:stCxn id="29" idx="1"/>
            </p:cNvCxnSpPr>
            <p:nvPr/>
          </p:nvCxnSpPr>
          <p:spPr>
            <a:xfrm rot="10800000">
              <a:off x="2285984" y="4000504"/>
              <a:ext cx="1143008" cy="1588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33 CuadroTexto"/>
            <p:cNvSpPr txBox="1"/>
            <p:nvPr/>
          </p:nvSpPr>
          <p:spPr>
            <a:xfrm>
              <a:off x="0" y="3786190"/>
              <a:ext cx="250033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S" dirty="0" smtClean="0"/>
                <a:t>Código y número de línea</a:t>
              </a:r>
              <a:endParaRPr lang="es-ES" dirty="0"/>
            </a:p>
          </p:txBody>
        </p:sp>
      </p:grpSp>
      <p:grpSp>
        <p:nvGrpSpPr>
          <p:cNvPr id="43" name="42 Grupo"/>
          <p:cNvGrpSpPr/>
          <p:nvPr/>
        </p:nvGrpSpPr>
        <p:grpSpPr>
          <a:xfrm>
            <a:off x="214282" y="4143380"/>
            <a:ext cx="5143536" cy="428628"/>
            <a:chOff x="214282" y="4143380"/>
            <a:chExt cx="5143536" cy="428628"/>
          </a:xfrm>
        </p:grpSpPr>
        <p:sp>
          <p:nvSpPr>
            <p:cNvPr id="35" name="34 Rectángulo"/>
            <p:cNvSpPr/>
            <p:nvPr/>
          </p:nvSpPr>
          <p:spPr>
            <a:xfrm>
              <a:off x="3786182" y="4143380"/>
              <a:ext cx="1571636" cy="428628"/>
            </a:xfrm>
            <a:prstGeom prst="rect">
              <a:avLst/>
            </a:prstGeom>
            <a:solidFill>
              <a:schemeClr val="accent1">
                <a:alpha val="0"/>
              </a:schemeClr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cxnSp>
          <p:nvCxnSpPr>
            <p:cNvPr id="36" name="35 Conector recto de flecha"/>
            <p:cNvCxnSpPr/>
            <p:nvPr/>
          </p:nvCxnSpPr>
          <p:spPr>
            <a:xfrm rot="10800000">
              <a:off x="2285984" y="4357694"/>
              <a:ext cx="1500198" cy="1588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37 CuadroTexto"/>
            <p:cNvSpPr txBox="1"/>
            <p:nvPr/>
          </p:nvSpPr>
          <p:spPr>
            <a:xfrm>
              <a:off x="214282" y="4143380"/>
              <a:ext cx="250033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S" dirty="0" smtClean="0"/>
                <a:t>Código </a:t>
              </a:r>
              <a:r>
                <a:rPr lang="es-ES" dirty="0" err="1" smtClean="0"/>
                <a:t>Ripley</a:t>
              </a:r>
              <a:endParaRPr lang="es-ES" dirty="0"/>
            </a:p>
          </p:txBody>
        </p:sp>
      </p:grpSp>
      <p:grpSp>
        <p:nvGrpSpPr>
          <p:cNvPr id="44" name="43 Grupo"/>
          <p:cNvGrpSpPr/>
          <p:nvPr/>
        </p:nvGrpSpPr>
        <p:grpSpPr>
          <a:xfrm>
            <a:off x="4714876" y="4786322"/>
            <a:ext cx="3429024" cy="428628"/>
            <a:chOff x="4714876" y="4786322"/>
            <a:chExt cx="3429024" cy="428628"/>
          </a:xfrm>
        </p:grpSpPr>
        <p:sp>
          <p:nvSpPr>
            <p:cNvPr id="18" name="17 Rectángulo"/>
            <p:cNvSpPr/>
            <p:nvPr/>
          </p:nvSpPr>
          <p:spPr>
            <a:xfrm>
              <a:off x="4714876" y="4786322"/>
              <a:ext cx="1143008" cy="428628"/>
            </a:xfrm>
            <a:prstGeom prst="rect">
              <a:avLst/>
            </a:prstGeom>
            <a:solidFill>
              <a:schemeClr val="accent1">
                <a:alpha val="0"/>
              </a:schemeClr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cxnSp>
          <p:nvCxnSpPr>
            <p:cNvPr id="24" name="23 Conector recto de flecha"/>
            <p:cNvCxnSpPr/>
            <p:nvPr/>
          </p:nvCxnSpPr>
          <p:spPr>
            <a:xfrm>
              <a:off x="5857884" y="5000636"/>
              <a:ext cx="857256" cy="1588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38 CuadroTexto"/>
            <p:cNvSpPr txBox="1"/>
            <p:nvPr/>
          </p:nvSpPr>
          <p:spPr>
            <a:xfrm>
              <a:off x="6286512" y="4786322"/>
              <a:ext cx="185738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S" dirty="0" smtClean="0"/>
                <a:t>Precio</a:t>
              </a:r>
              <a:endParaRPr lang="es-ES" dirty="0"/>
            </a:p>
          </p:txBody>
        </p:sp>
      </p:grpSp>
      <p:grpSp>
        <p:nvGrpSpPr>
          <p:cNvPr id="53" name="52 Grupo"/>
          <p:cNvGrpSpPr/>
          <p:nvPr/>
        </p:nvGrpSpPr>
        <p:grpSpPr>
          <a:xfrm>
            <a:off x="357158" y="2285992"/>
            <a:ext cx="5500726" cy="1000132"/>
            <a:chOff x="357158" y="2285992"/>
            <a:chExt cx="5500726" cy="1000132"/>
          </a:xfrm>
        </p:grpSpPr>
        <p:sp>
          <p:nvSpPr>
            <p:cNvPr id="9" name="8 Rectángulo"/>
            <p:cNvSpPr/>
            <p:nvPr/>
          </p:nvSpPr>
          <p:spPr>
            <a:xfrm>
              <a:off x="3428992" y="2285992"/>
              <a:ext cx="2428892" cy="1000132"/>
            </a:xfrm>
            <a:prstGeom prst="rect">
              <a:avLst/>
            </a:prstGeom>
            <a:solidFill>
              <a:schemeClr val="accent1">
                <a:alpha val="0"/>
              </a:schemeClr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cxnSp>
          <p:nvCxnSpPr>
            <p:cNvPr id="51" name="50 Conector recto de flecha"/>
            <p:cNvCxnSpPr>
              <a:stCxn id="9" idx="1"/>
            </p:cNvCxnSpPr>
            <p:nvPr/>
          </p:nvCxnSpPr>
          <p:spPr>
            <a:xfrm rot="10800000">
              <a:off x="2000232" y="2786058"/>
              <a:ext cx="1428760" cy="1588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2" name="51 CuadroTexto"/>
            <p:cNvSpPr txBox="1"/>
            <p:nvPr/>
          </p:nvSpPr>
          <p:spPr>
            <a:xfrm>
              <a:off x="357158" y="2571744"/>
              <a:ext cx="171451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dirty="0" smtClean="0"/>
                <a:t>Código de Barra</a:t>
              </a:r>
              <a:endParaRPr lang="es-ES" dirty="0"/>
            </a:p>
          </p:txBody>
        </p:sp>
      </p:grpSp>
      <p:grpSp>
        <p:nvGrpSpPr>
          <p:cNvPr id="50" name="49 Grupo"/>
          <p:cNvGrpSpPr/>
          <p:nvPr/>
        </p:nvGrpSpPr>
        <p:grpSpPr>
          <a:xfrm>
            <a:off x="0" y="0"/>
            <a:ext cx="9144000" cy="1389341"/>
            <a:chOff x="0" y="0"/>
            <a:chExt cx="9144000" cy="1389341"/>
          </a:xfrm>
        </p:grpSpPr>
        <p:pic>
          <p:nvPicPr>
            <p:cNvPr id="55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 l="29883" t="19687" r="15039" b="73750"/>
            <a:stretch>
              <a:fillRect/>
            </a:stretch>
          </p:blipFill>
          <p:spPr bwMode="auto">
            <a:xfrm>
              <a:off x="0" y="0"/>
              <a:ext cx="9144000" cy="6809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56" name="Picture 4"/>
            <p:cNvPicPr>
              <a:picLocks noChangeAspect="1" noChangeArrowheads="1"/>
            </p:cNvPicPr>
            <p:nvPr/>
          </p:nvPicPr>
          <p:blipFill>
            <a:blip r:embed="rId4" cstate="print"/>
            <a:srcRect r="-3"/>
            <a:stretch>
              <a:fillRect/>
            </a:stretch>
          </p:blipFill>
          <p:spPr bwMode="auto">
            <a:xfrm>
              <a:off x="7858116" y="142852"/>
              <a:ext cx="1285884" cy="1246489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</p:grp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3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00034" y="500042"/>
            <a:ext cx="8229600" cy="1143000"/>
          </a:xfrm>
        </p:spPr>
        <p:txBody>
          <a:bodyPr/>
          <a:lstStyle/>
          <a:p>
            <a:pPr algn="l"/>
            <a:r>
              <a:rPr lang="es-ES" dirty="0" smtClean="0">
                <a:latin typeface="Bookman Old Style" pitchFamily="18" charset="0"/>
              </a:rPr>
              <a:t>Etiqueta de bulto (LPN):</a:t>
            </a:r>
            <a:endParaRPr lang="es-ES" dirty="0">
              <a:latin typeface="Bookman Old Style" pitchFamily="18" charset="0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 l="29883" t="19687" r="15039" b="73750"/>
          <a:stretch>
            <a:fillRect/>
          </a:stretch>
        </p:blipFill>
        <p:spPr bwMode="auto">
          <a:xfrm rot="10800000">
            <a:off x="0" y="6177064"/>
            <a:ext cx="9144000" cy="680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37" name="36 Grupo"/>
          <p:cNvGrpSpPr/>
          <p:nvPr/>
        </p:nvGrpSpPr>
        <p:grpSpPr>
          <a:xfrm>
            <a:off x="785786" y="2071678"/>
            <a:ext cx="785818" cy="3357586"/>
            <a:chOff x="785786" y="2428868"/>
            <a:chExt cx="785818" cy="3357586"/>
          </a:xfrm>
        </p:grpSpPr>
        <p:cxnSp>
          <p:nvCxnSpPr>
            <p:cNvPr id="16" name="15 Conector recto de flecha"/>
            <p:cNvCxnSpPr/>
            <p:nvPr/>
          </p:nvCxnSpPr>
          <p:spPr>
            <a:xfrm rot="5400000">
              <a:off x="-535023" y="4106867"/>
              <a:ext cx="3357586" cy="1588"/>
            </a:xfrm>
            <a:prstGeom prst="straightConnector1">
              <a:avLst/>
            </a:prstGeom>
            <a:ln w="38100">
              <a:solidFill>
                <a:schemeClr val="tx1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7" name="16 Grupo"/>
            <p:cNvGrpSpPr/>
            <p:nvPr/>
          </p:nvGrpSpPr>
          <p:grpSpPr>
            <a:xfrm>
              <a:off x="785786" y="3857628"/>
              <a:ext cx="785818" cy="357190"/>
              <a:chOff x="2500298" y="3357562"/>
              <a:chExt cx="785818" cy="357190"/>
            </a:xfrm>
          </p:grpSpPr>
          <p:sp>
            <p:nvSpPr>
              <p:cNvPr id="18" name="17 Rectángulo"/>
              <p:cNvSpPr/>
              <p:nvPr/>
            </p:nvSpPr>
            <p:spPr>
              <a:xfrm>
                <a:off x="2714612" y="3429000"/>
                <a:ext cx="428628" cy="28575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19" name="18 CuadroTexto"/>
              <p:cNvSpPr txBox="1"/>
              <p:nvPr/>
            </p:nvSpPr>
            <p:spPr>
              <a:xfrm>
                <a:off x="2500298" y="3357562"/>
                <a:ext cx="785818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s-ES" sz="1600" dirty="0" smtClean="0"/>
                  <a:t>6 cm</a:t>
                </a:r>
                <a:endParaRPr lang="es-ES" sz="1600" dirty="0"/>
              </a:p>
            </p:txBody>
          </p:sp>
        </p:grpSp>
      </p:grpSp>
      <p:grpSp>
        <p:nvGrpSpPr>
          <p:cNvPr id="39" name="38 Grupo"/>
          <p:cNvGrpSpPr/>
          <p:nvPr/>
        </p:nvGrpSpPr>
        <p:grpSpPr>
          <a:xfrm>
            <a:off x="1571604" y="1643050"/>
            <a:ext cx="4429156" cy="357190"/>
            <a:chOff x="1785918" y="1928802"/>
            <a:chExt cx="4429156" cy="357190"/>
          </a:xfrm>
        </p:grpSpPr>
        <p:cxnSp>
          <p:nvCxnSpPr>
            <p:cNvPr id="22" name="21 Conector recto de flecha"/>
            <p:cNvCxnSpPr/>
            <p:nvPr/>
          </p:nvCxnSpPr>
          <p:spPr>
            <a:xfrm>
              <a:off x="1785918" y="2143116"/>
              <a:ext cx="4429156" cy="1588"/>
            </a:xfrm>
            <a:prstGeom prst="straightConnector1">
              <a:avLst/>
            </a:prstGeom>
            <a:ln w="38100">
              <a:solidFill>
                <a:schemeClr val="tx1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3" name="22 Grupo"/>
            <p:cNvGrpSpPr/>
            <p:nvPr/>
          </p:nvGrpSpPr>
          <p:grpSpPr>
            <a:xfrm>
              <a:off x="3571868" y="1928802"/>
              <a:ext cx="785818" cy="357190"/>
              <a:chOff x="4286248" y="5572140"/>
              <a:chExt cx="785818" cy="357190"/>
            </a:xfrm>
          </p:grpSpPr>
          <p:sp>
            <p:nvSpPr>
              <p:cNvPr id="24" name="23 Rectángulo"/>
              <p:cNvSpPr/>
              <p:nvPr/>
            </p:nvSpPr>
            <p:spPr>
              <a:xfrm>
                <a:off x="4357686" y="5643578"/>
                <a:ext cx="571504" cy="28575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25" name="24 CuadroTexto"/>
              <p:cNvSpPr txBox="1"/>
              <p:nvPr/>
            </p:nvSpPr>
            <p:spPr>
              <a:xfrm>
                <a:off x="4286248" y="5572140"/>
                <a:ext cx="785818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s-ES" sz="1600" dirty="0"/>
                  <a:t>1</a:t>
                </a:r>
                <a:r>
                  <a:rPr lang="es-ES" sz="1600" dirty="0" smtClean="0"/>
                  <a:t>0 cm</a:t>
                </a:r>
                <a:endParaRPr lang="es-ES" sz="1600" dirty="0"/>
              </a:p>
            </p:txBody>
          </p:sp>
        </p:grpSp>
      </p:grpSp>
      <p:grpSp>
        <p:nvGrpSpPr>
          <p:cNvPr id="34" name="33 Grupo"/>
          <p:cNvGrpSpPr/>
          <p:nvPr/>
        </p:nvGrpSpPr>
        <p:grpSpPr>
          <a:xfrm>
            <a:off x="1571604" y="2071678"/>
            <a:ext cx="4429950" cy="3480016"/>
            <a:chOff x="2071670" y="2357430"/>
            <a:chExt cx="4429950" cy="3480016"/>
          </a:xfrm>
        </p:grpSpPr>
        <p:pic>
          <p:nvPicPr>
            <p:cNvPr id="4098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 l="47461" t="55313" r="27929" b="13750"/>
            <a:stretch>
              <a:fillRect/>
            </a:stretch>
          </p:blipFill>
          <p:spPr bwMode="auto">
            <a:xfrm>
              <a:off x="2071670" y="2357430"/>
              <a:ext cx="4429156" cy="34800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cxnSp>
          <p:nvCxnSpPr>
            <p:cNvPr id="30" name="29 Conector recto"/>
            <p:cNvCxnSpPr/>
            <p:nvPr/>
          </p:nvCxnSpPr>
          <p:spPr>
            <a:xfrm rot="5400000">
              <a:off x="4822827" y="4107661"/>
              <a:ext cx="3356792" cy="794"/>
            </a:xfrm>
            <a:prstGeom prst="line">
              <a:avLst/>
            </a:prstGeom>
            <a:ln w="2857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5" name="84 Grupo"/>
          <p:cNvGrpSpPr/>
          <p:nvPr/>
        </p:nvGrpSpPr>
        <p:grpSpPr>
          <a:xfrm>
            <a:off x="3000364" y="3071810"/>
            <a:ext cx="5786478" cy="1214446"/>
            <a:chOff x="3000364" y="3071810"/>
            <a:chExt cx="5786478" cy="1214446"/>
          </a:xfrm>
        </p:grpSpPr>
        <p:sp>
          <p:nvSpPr>
            <p:cNvPr id="40" name="39 Rectángulo"/>
            <p:cNvSpPr/>
            <p:nvPr/>
          </p:nvSpPr>
          <p:spPr>
            <a:xfrm>
              <a:off x="3000364" y="3071810"/>
              <a:ext cx="2143140" cy="1214446"/>
            </a:xfrm>
            <a:prstGeom prst="rect">
              <a:avLst/>
            </a:prstGeom>
            <a:solidFill>
              <a:schemeClr val="bg1">
                <a:alpha val="0"/>
              </a:schemeClr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cxnSp>
          <p:nvCxnSpPr>
            <p:cNvPr id="55" name="54 Conector recto de flecha"/>
            <p:cNvCxnSpPr/>
            <p:nvPr/>
          </p:nvCxnSpPr>
          <p:spPr>
            <a:xfrm>
              <a:off x="5143504" y="3643314"/>
              <a:ext cx="1357322" cy="1588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6" name="55 CuadroTexto"/>
            <p:cNvSpPr txBox="1"/>
            <p:nvPr/>
          </p:nvSpPr>
          <p:spPr>
            <a:xfrm>
              <a:off x="6286512" y="3357562"/>
              <a:ext cx="250033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S" dirty="0" smtClean="0"/>
                <a:t>Código de barra</a:t>
              </a:r>
            </a:p>
            <a:p>
              <a:pPr algn="ctr"/>
              <a:r>
                <a:rPr lang="es-ES" dirty="0" smtClean="0"/>
                <a:t>Formato EAN 128C</a:t>
              </a:r>
              <a:endParaRPr lang="es-ES" dirty="0"/>
            </a:p>
          </p:txBody>
        </p:sp>
      </p:grpSp>
      <p:grpSp>
        <p:nvGrpSpPr>
          <p:cNvPr id="72" name="71 Grupo"/>
          <p:cNvGrpSpPr/>
          <p:nvPr/>
        </p:nvGrpSpPr>
        <p:grpSpPr>
          <a:xfrm>
            <a:off x="3000364" y="4214818"/>
            <a:ext cx="5643602" cy="512208"/>
            <a:chOff x="3000364" y="4214818"/>
            <a:chExt cx="5643602" cy="512208"/>
          </a:xfrm>
        </p:grpSpPr>
        <p:sp>
          <p:nvSpPr>
            <p:cNvPr id="58" name="57 Rectángulo"/>
            <p:cNvSpPr/>
            <p:nvPr/>
          </p:nvSpPr>
          <p:spPr>
            <a:xfrm>
              <a:off x="3000364" y="4214818"/>
              <a:ext cx="500066" cy="285752"/>
            </a:xfrm>
            <a:prstGeom prst="rect">
              <a:avLst/>
            </a:prstGeom>
            <a:solidFill>
              <a:schemeClr val="bg1">
                <a:alpha val="0"/>
              </a:schemeClr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cxnSp>
          <p:nvCxnSpPr>
            <p:cNvPr id="61" name="60 Forma"/>
            <p:cNvCxnSpPr>
              <a:stCxn id="58" idx="2"/>
            </p:cNvCxnSpPr>
            <p:nvPr/>
          </p:nvCxnSpPr>
          <p:spPr>
            <a:xfrm rot="16200000" flipH="1">
              <a:off x="4804173" y="2946793"/>
              <a:ext cx="71438" cy="3178991"/>
            </a:xfrm>
            <a:prstGeom prst="bentConnector2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2" name="61 CuadroTexto"/>
            <p:cNvSpPr txBox="1"/>
            <p:nvPr/>
          </p:nvSpPr>
          <p:spPr>
            <a:xfrm>
              <a:off x="6143636" y="4357694"/>
              <a:ext cx="250033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S" dirty="0" smtClean="0"/>
                <a:t>Código Proveedor</a:t>
              </a:r>
              <a:endParaRPr lang="es-ES" dirty="0"/>
            </a:p>
          </p:txBody>
        </p:sp>
      </p:grpSp>
      <p:grpSp>
        <p:nvGrpSpPr>
          <p:cNvPr id="73" name="72 Grupo"/>
          <p:cNvGrpSpPr/>
          <p:nvPr/>
        </p:nvGrpSpPr>
        <p:grpSpPr>
          <a:xfrm>
            <a:off x="3500430" y="4214818"/>
            <a:ext cx="5214974" cy="655084"/>
            <a:chOff x="3500430" y="4214818"/>
            <a:chExt cx="5214974" cy="655084"/>
          </a:xfrm>
        </p:grpSpPr>
        <p:sp>
          <p:nvSpPr>
            <p:cNvPr id="63" name="62 Rectángulo"/>
            <p:cNvSpPr/>
            <p:nvPr/>
          </p:nvSpPr>
          <p:spPr>
            <a:xfrm>
              <a:off x="3500430" y="4214818"/>
              <a:ext cx="571504" cy="285752"/>
            </a:xfrm>
            <a:prstGeom prst="rect">
              <a:avLst/>
            </a:prstGeom>
            <a:solidFill>
              <a:schemeClr val="bg1">
                <a:alpha val="0"/>
              </a:schemeClr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cxnSp>
          <p:nvCxnSpPr>
            <p:cNvPr id="70" name="69 Forma"/>
            <p:cNvCxnSpPr>
              <a:stCxn id="63" idx="2"/>
            </p:cNvCxnSpPr>
            <p:nvPr/>
          </p:nvCxnSpPr>
          <p:spPr>
            <a:xfrm rot="16200000" flipH="1">
              <a:off x="5000628" y="3286124"/>
              <a:ext cx="214314" cy="2643206"/>
            </a:xfrm>
            <a:prstGeom prst="bentConnector2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1" name="70 CuadroTexto"/>
            <p:cNvSpPr txBox="1"/>
            <p:nvPr/>
          </p:nvSpPr>
          <p:spPr>
            <a:xfrm>
              <a:off x="6215074" y="4500570"/>
              <a:ext cx="250033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S" dirty="0" smtClean="0"/>
                <a:t>Sucursal de destino</a:t>
              </a:r>
              <a:endParaRPr lang="es-ES" dirty="0"/>
            </a:p>
          </p:txBody>
        </p:sp>
      </p:grpSp>
      <p:grpSp>
        <p:nvGrpSpPr>
          <p:cNvPr id="80" name="79 Grupo"/>
          <p:cNvGrpSpPr/>
          <p:nvPr/>
        </p:nvGrpSpPr>
        <p:grpSpPr>
          <a:xfrm>
            <a:off x="4071934" y="4214818"/>
            <a:ext cx="4071966" cy="655084"/>
            <a:chOff x="4071934" y="4214818"/>
            <a:chExt cx="4071966" cy="655084"/>
          </a:xfrm>
        </p:grpSpPr>
        <p:sp>
          <p:nvSpPr>
            <p:cNvPr id="74" name="73 Rectángulo"/>
            <p:cNvSpPr/>
            <p:nvPr/>
          </p:nvSpPr>
          <p:spPr>
            <a:xfrm>
              <a:off x="4071934" y="4214818"/>
              <a:ext cx="214314" cy="285752"/>
            </a:xfrm>
            <a:prstGeom prst="rect">
              <a:avLst/>
            </a:prstGeom>
            <a:solidFill>
              <a:schemeClr val="bg1">
                <a:alpha val="0"/>
              </a:schemeClr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cxnSp>
          <p:nvCxnSpPr>
            <p:cNvPr id="76" name="75 Forma"/>
            <p:cNvCxnSpPr>
              <a:stCxn id="74" idx="2"/>
            </p:cNvCxnSpPr>
            <p:nvPr/>
          </p:nvCxnSpPr>
          <p:spPr>
            <a:xfrm rot="16200000" flipH="1">
              <a:off x="5197082" y="3482578"/>
              <a:ext cx="214316" cy="2250299"/>
            </a:xfrm>
            <a:prstGeom prst="bentConnector2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9" name="78 CuadroTexto"/>
            <p:cNvSpPr txBox="1"/>
            <p:nvPr/>
          </p:nvSpPr>
          <p:spPr>
            <a:xfrm>
              <a:off x="6429388" y="4500570"/>
              <a:ext cx="171451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dirty="0" smtClean="0"/>
                <a:t>Cero de relleno</a:t>
              </a:r>
              <a:endParaRPr lang="es-ES" dirty="0"/>
            </a:p>
          </p:txBody>
        </p:sp>
      </p:grpSp>
      <p:grpSp>
        <p:nvGrpSpPr>
          <p:cNvPr id="84" name="83 Grupo"/>
          <p:cNvGrpSpPr/>
          <p:nvPr/>
        </p:nvGrpSpPr>
        <p:grpSpPr>
          <a:xfrm>
            <a:off x="4286248" y="4143380"/>
            <a:ext cx="3714808" cy="369332"/>
            <a:chOff x="4286248" y="4143380"/>
            <a:chExt cx="3714808" cy="369332"/>
          </a:xfrm>
        </p:grpSpPr>
        <p:sp>
          <p:nvSpPr>
            <p:cNvPr id="81" name="80 Rectángulo"/>
            <p:cNvSpPr/>
            <p:nvPr/>
          </p:nvSpPr>
          <p:spPr>
            <a:xfrm>
              <a:off x="4286248" y="4214818"/>
              <a:ext cx="1000132" cy="285752"/>
            </a:xfrm>
            <a:prstGeom prst="rect">
              <a:avLst/>
            </a:prstGeom>
            <a:solidFill>
              <a:schemeClr val="bg1">
                <a:alpha val="0"/>
              </a:schemeClr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cxnSp>
          <p:nvCxnSpPr>
            <p:cNvPr id="82" name="81 Conector recto de flecha"/>
            <p:cNvCxnSpPr/>
            <p:nvPr/>
          </p:nvCxnSpPr>
          <p:spPr>
            <a:xfrm>
              <a:off x="5286380" y="4357694"/>
              <a:ext cx="1357322" cy="1588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3" name="82 CuadroTexto"/>
            <p:cNvSpPr txBox="1"/>
            <p:nvPr/>
          </p:nvSpPr>
          <p:spPr>
            <a:xfrm>
              <a:off x="6643702" y="4143380"/>
              <a:ext cx="135735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dirty="0" smtClean="0"/>
                <a:t>Correlativo</a:t>
              </a:r>
              <a:endParaRPr lang="es-ES" dirty="0"/>
            </a:p>
          </p:txBody>
        </p:sp>
      </p:grpSp>
      <p:grpSp>
        <p:nvGrpSpPr>
          <p:cNvPr id="38" name="37 Grupo"/>
          <p:cNvGrpSpPr/>
          <p:nvPr/>
        </p:nvGrpSpPr>
        <p:grpSpPr>
          <a:xfrm>
            <a:off x="0" y="0"/>
            <a:ext cx="9144000" cy="1389341"/>
            <a:chOff x="0" y="0"/>
            <a:chExt cx="9144000" cy="1389341"/>
          </a:xfrm>
        </p:grpSpPr>
        <p:pic>
          <p:nvPicPr>
            <p:cNvPr id="41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 l="29883" t="19687" r="15039" b="73750"/>
            <a:stretch>
              <a:fillRect/>
            </a:stretch>
          </p:blipFill>
          <p:spPr bwMode="auto">
            <a:xfrm>
              <a:off x="0" y="0"/>
              <a:ext cx="9144000" cy="6809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42" name="Picture 4"/>
            <p:cNvPicPr>
              <a:picLocks noChangeAspect="1" noChangeArrowheads="1"/>
            </p:cNvPicPr>
            <p:nvPr/>
          </p:nvPicPr>
          <p:blipFill>
            <a:blip r:embed="rId4" cstate="print"/>
            <a:srcRect r="-3"/>
            <a:stretch>
              <a:fillRect/>
            </a:stretch>
          </p:blipFill>
          <p:spPr bwMode="auto">
            <a:xfrm>
              <a:off x="7858116" y="142852"/>
              <a:ext cx="1285884" cy="1246489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</p:grp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1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1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" dur="10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28596" y="500042"/>
            <a:ext cx="8229600" cy="1143000"/>
          </a:xfrm>
        </p:spPr>
        <p:txBody>
          <a:bodyPr/>
          <a:lstStyle/>
          <a:p>
            <a:pPr algn="l"/>
            <a:r>
              <a:rPr lang="es-ES" dirty="0" smtClean="0">
                <a:latin typeface="Bookman Old Style" pitchFamily="18" charset="0"/>
              </a:rPr>
              <a:t>Etiqueta NON CON:</a:t>
            </a:r>
            <a:endParaRPr lang="es-ES" dirty="0">
              <a:latin typeface="Bookman Old Style" pitchFamily="18" charset="0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 l="29883" t="19687" r="15039" b="73750"/>
          <a:stretch>
            <a:fillRect/>
          </a:stretch>
        </p:blipFill>
        <p:spPr bwMode="auto">
          <a:xfrm rot="10800000">
            <a:off x="0" y="6177064"/>
            <a:ext cx="9144000" cy="680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14" name="13 Grupo"/>
          <p:cNvGrpSpPr/>
          <p:nvPr/>
        </p:nvGrpSpPr>
        <p:grpSpPr>
          <a:xfrm>
            <a:off x="857224" y="2000240"/>
            <a:ext cx="7000924" cy="3643338"/>
            <a:chOff x="857224" y="1785926"/>
            <a:chExt cx="7000924" cy="3643338"/>
          </a:xfrm>
        </p:grpSpPr>
        <p:pic>
          <p:nvPicPr>
            <p:cNvPr id="6" name="Picture 6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571604" y="2285992"/>
              <a:ext cx="6286544" cy="31432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grpSp>
          <p:nvGrpSpPr>
            <p:cNvPr id="7" name="6 Grupo"/>
            <p:cNvGrpSpPr/>
            <p:nvPr/>
          </p:nvGrpSpPr>
          <p:grpSpPr>
            <a:xfrm>
              <a:off x="1643042" y="1785926"/>
              <a:ext cx="6072230" cy="428628"/>
              <a:chOff x="714348" y="1714488"/>
              <a:chExt cx="6643734" cy="285752"/>
            </a:xfrm>
          </p:grpSpPr>
          <p:cxnSp>
            <p:nvCxnSpPr>
              <p:cNvPr id="8" name="7 Conector recto de flecha"/>
              <p:cNvCxnSpPr/>
              <p:nvPr/>
            </p:nvCxnSpPr>
            <p:spPr>
              <a:xfrm rot="10800000">
                <a:off x="714348" y="1857364"/>
                <a:ext cx="6643734" cy="1588"/>
              </a:xfrm>
              <a:prstGeom prst="straightConnector1">
                <a:avLst/>
              </a:prstGeom>
              <a:ln w="38100">
                <a:solidFill>
                  <a:schemeClr val="tx1"/>
                </a:solidFill>
                <a:headEnd type="arrow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" name="8 Rectángulo"/>
              <p:cNvSpPr/>
              <p:nvPr/>
            </p:nvSpPr>
            <p:spPr>
              <a:xfrm>
                <a:off x="3786182" y="1714488"/>
                <a:ext cx="914400" cy="28575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s-ES" dirty="0" smtClean="0">
                    <a:solidFill>
                      <a:schemeClr val="tx1"/>
                    </a:solidFill>
                  </a:rPr>
                  <a:t>15cm</a:t>
                </a:r>
                <a:endParaRPr lang="es-ES" dirty="0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0" name="9 Grupo"/>
            <p:cNvGrpSpPr/>
            <p:nvPr/>
          </p:nvGrpSpPr>
          <p:grpSpPr>
            <a:xfrm>
              <a:off x="857224" y="2357430"/>
              <a:ext cx="714348" cy="2857520"/>
              <a:chOff x="0" y="2286786"/>
              <a:chExt cx="714348" cy="2857520"/>
            </a:xfrm>
          </p:grpSpPr>
          <p:cxnSp>
            <p:nvCxnSpPr>
              <p:cNvPr id="11" name="10 Conector recto de flecha"/>
              <p:cNvCxnSpPr/>
              <p:nvPr/>
            </p:nvCxnSpPr>
            <p:spPr>
              <a:xfrm rot="5400000">
                <a:off x="-1071602" y="3714752"/>
                <a:ext cx="2857520" cy="1588"/>
              </a:xfrm>
              <a:prstGeom prst="straightConnector1">
                <a:avLst/>
              </a:prstGeom>
              <a:ln w="38100">
                <a:solidFill>
                  <a:schemeClr val="tx1"/>
                </a:solidFill>
                <a:headEnd type="arrow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" name="11 Rectángulo"/>
              <p:cNvSpPr/>
              <p:nvPr/>
            </p:nvSpPr>
            <p:spPr>
              <a:xfrm>
                <a:off x="142844" y="3429000"/>
                <a:ext cx="428628" cy="28575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3" name="12 CuadroTexto"/>
              <p:cNvSpPr txBox="1"/>
              <p:nvPr/>
            </p:nvSpPr>
            <p:spPr>
              <a:xfrm>
                <a:off x="0" y="3357562"/>
                <a:ext cx="71434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s-ES" dirty="0" smtClean="0"/>
                  <a:t>10cm</a:t>
                </a:r>
                <a:endParaRPr lang="es-ES" dirty="0"/>
              </a:p>
            </p:txBody>
          </p:sp>
        </p:grpSp>
      </p:grpSp>
      <p:grpSp>
        <p:nvGrpSpPr>
          <p:cNvPr id="16" name="15 Grupo"/>
          <p:cNvGrpSpPr/>
          <p:nvPr/>
        </p:nvGrpSpPr>
        <p:grpSpPr>
          <a:xfrm>
            <a:off x="0" y="0"/>
            <a:ext cx="9144000" cy="1389341"/>
            <a:chOff x="0" y="0"/>
            <a:chExt cx="9144000" cy="1389341"/>
          </a:xfrm>
        </p:grpSpPr>
        <p:pic>
          <p:nvPicPr>
            <p:cNvPr id="17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 l="29883" t="19687" r="15039" b="73750"/>
            <a:stretch>
              <a:fillRect/>
            </a:stretch>
          </p:blipFill>
          <p:spPr bwMode="auto">
            <a:xfrm>
              <a:off x="0" y="0"/>
              <a:ext cx="9144000" cy="6809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8" name="Picture 4"/>
            <p:cNvPicPr>
              <a:picLocks noChangeAspect="1" noChangeArrowheads="1"/>
            </p:cNvPicPr>
            <p:nvPr/>
          </p:nvPicPr>
          <p:blipFill>
            <a:blip r:embed="rId4" cstate="print"/>
            <a:srcRect r="-3"/>
            <a:stretch>
              <a:fillRect/>
            </a:stretch>
          </p:blipFill>
          <p:spPr bwMode="auto">
            <a:xfrm>
              <a:off x="7858116" y="142852"/>
              <a:ext cx="1285884" cy="1246489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</p:grp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28596" y="428604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es-ES" dirty="0" smtClean="0">
                <a:latin typeface="Bookman Old Style" pitchFamily="18" charset="0"/>
              </a:rPr>
              <a:t>Etiqueta Parcial:</a:t>
            </a:r>
            <a:endParaRPr lang="es-ES" dirty="0">
              <a:latin typeface="Bookman Old Style" pitchFamily="18" charset="0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 l="29883" t="19687" r="15039" b="73750"/>
          <a:stretch>
            <a:fillRect/>
          </a:stretch>
        </p:blipFill>
        <p:spPr bwMode="auto">
          <a:xfrm rot="10800000">
            <a:off x="0" y="6177064"/>
            <a:ext cx="9144000" cy="680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19" name="18 Grupo"/>
          <p:cNvGrpSpPr/>
          <p:nvPr/>
        </p:nvGrpSpPr>
        <p:grpSpPr>
          <a:xfrm>
            <a:off x="714348" y="1928802"/>
            <a:ext cx="7358114" cy="3483924"/>
            <a:chOff x="714348" y="1928802"/>
            <a:chExt cx="7358114" cy="3483924"/>
          </a:xfrm>
        </p:grpSpPr>
        <p:pic>
          <p:nvPicPr>
            <p:cNvPr id="4" name="Picture 7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428728" y="2357429"/>
              <a:ext cx="6643734" cy="30552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grpSp>
          <p:nvGrpSpPr>
            <p:cNvPr id="8" name="7 Grupo"/>
            <p:cNvGrpSpPr/>
            <p:nvPr/>
          </p:nvGrpSpPr>
          <p:grpSpPr>
            <a:xfrm>
              <a:off x="1500166" y="1928802"/>
              <a:ext cx="6429420" cy="357190"/>
              <a:chOff x="714348" y="1714488"/>
              <a:chExt cx="6643734" cy="285752"/>
            </a:xfrm>
          </p:grpSpPr>
          <p:cxnSp>
            <p:nvCxnSpPr>
              <p:cNvPr id="9" name="8 Conector recto de flecha"/>
              <p:cNvCxnSpPr/>
              <p:nvPr/>
            </p:nvCxnSpPr>
            <p:spPr>
              <a:xfrm rot="10800000">
                <a:off x="714348" y="1857364"/>
                <a:ext cx="6643734" cy="1588"/>
              </a:xfrm>
              <a:prstGeom prst="straightConnector1">
                <a:avLst/>
              </a:prstGeom>
              <a:ln w="38100">
                <a:solidFill>
                  <a:schemeClr val="tx1"/>
                </a:solidFill>
                <a:headEnd type="arrow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" name="9 Rectángulo"/>
              <p:cNvSpPr/>
              <p:nvPr/>
            </p:nvSpPr>
            <p:spPr>
              <a:xfrm>
                <a:off x="3786182" y="1714488"/>
                <a:ext cx="914400" cy="28575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s-ES" dirty="0" smtClean="0">
                    <a:solidFill>
                      <a:schemeClr val="tx1"/>
                    </a:solidFill>
                  </a:rPr>
                  <a:t>15cm</a:t>
                </a:r>
                <a:endParaRPr lang="es-ES" dirty="0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5" name="14 Grupo"/>
            <p:cNvGrpSpPr/>
            <p:nvPr/>
          </p:nvGrpSpPr>
          <p:grpSpPr>
            <a:xfrm>
              <a:off x="714348" y="2428868"/>
              <a:ext cx="714348" cy="2857520"/>
              <a:chOff x="0" y="2286786"/>
              <a:chExt cx="714348" cy="2857520"/>
            </a:xfrm>
          </p:grpSpPr>
          <p:cxnSp>
            <p:nvCxnSpPr>
              <p:cNvPr id="16" name="15 Conector recto de flecha"/>
              <p:cNvCxnSpPr/>
              <p:nvPr/>
            </p:nvCxnSpPr>
            <p:spPr>
              <a:xfrm rot="5400000">
                <a:off x="-1071602" y="3714752"/>
                <a:ext cx="2857520" cy="1588"/>
              </a:xfrm>
              <a:prstGeom prst="straightConnector1">
                <a:avLst/>
              </a:prstGeom>
              <a:ln w="38100">
                <a:solidFill>
                  <a:schemeClr val="tx1"/>
                </a:solidFill>
                <a:headEnd type="arrow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7" name="16 Rectángulo"/>
              <p:cNvSpPr/>
              <p:nvPr/>
            </p:nvSpPr>
            <p:spPr>
              <a:xfrm>
                <a:off x="142844" y="3429000"/>
                <a:ext cx="428628" cy="28575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8" name="17 CuadroTexto"/>
              <p:cNvSpPr txBox="1"/>
              <p:nvPr/>
            </p:nvSpPr>
            <p:spPr>
              <a:xfrm>
                <a:off x="0" y="3357562"/>
                <a:ext cx="71434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s-ES" dirty="0" smtClean="0"/>
                  <a:t>10cm</a:t>
                </a:r>
                <a:endParaRPr lang="es-ES" dirty="0"/>
              </a:p>
            </p:txBody>
          </p:sp>
        </p:grpSp>
      </p:grpSp>
      <p:grpSp>
        <p:nvGrpSpPr>
          <p:cNvPr id="20" name="19 Grupo"/>
          <p:cNvGrpSpPr/>
          <p:nvPr/>
        </p:nvGrpSpPr>
        <p:grpSpPr>
          <a:xfrm>
            <a:off x="0" y="0"/>
            <a:ext cx="9144000" cy="1389341"/>
            <a:chOff x="0" y="0"/>
            <a:chExt cx="9144000" cy="1389341"/>
          </a:xfrm>
        </p:grpSpPr>
        <p:pic>
          <p:nvPicPr>
            <p:cNvPr id="21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 l="29883" t="19687" r="15039" b="73750"/>
            <a:stretch>
              <a:fillRect/>
            </a:stretch>
          </p:blipFill>
          <p:spPr bwMode="auto">
            <a:xfrm>
              <a:off x="0" y="0"/>
              <a:ext cx="9144000" cy="6809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22" name="Picture 4"/>
            <p:cNvPicPr>
              <a:picLocks noChangeAspect="1" noChangeArrowheads="1"/>
            </p:cNvPicPr>
            <p:nvPr/>
          </p:nvPicPr>
          <p:blipFill>
            <a:blip r:embed="rId4" cstate="print"/>
            <a:srcRect r="-3"/>
            <a:stretch>
              <a:fillRect/>
            </a:stretch>
          </p:blipFill>
          <p:spPr bwMode="auto">
            <a:xfrm>
              <a:off x="7858116" y="142852"/>
              <a:ext cx="1285884" cy="1246489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</p:grp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28596" y="428604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es-ES" dirty="0" smtClean="0">
                <a:latin typeface="Bookman Old Style" pitchFamily="18" charset="0"/>
              </a:rPr>
              <a:t>Marcas de Caja:</a:t>
            </a:r>
            <a:endParaRPr lang="es-ES" dirty="0">
              <a:latin typeface="Bookman Old Style" pitchFamily="18" charset="0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 l="29883" t="19687" r="15039" b="73750"/>
          <a:stretch>
            <a:fillRect/>
          </a:stretch>
        </p:blipFill>
        <p:spPr bwMode="auto">
          <a:xfrm rot="10800000">
            <a:off x="0" y="6177064"/>
            <a:ext cx="9144000" cy="680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27" name="26 Grupo"/>
          <p:cNvGrpSpPr/>
          <p:nvPr/>
        </p:nvGrpSpPr>
        <p:grpSpPr>
          <a:xfrm>
            <a:off x="0" y="0"/>
            <a:ext cx="9144000" cy="1389341"/>
            <a:chOff x="0" y="0"/>
            <a:chExt cx="9144000" cy="1389341"/>
          </a:xfrm>
        </p:grpSpPr>
        <p:pic>
          <p:nvPicPr>
            <p:cNvPr id="28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 l="29883" t="19687" r="15039" b="73750"/>
            <a:stretch>
              <a:fillRect/>
            </a:stretch>
          </p:blipFill>
          <p:spPr bwMode="auto">
            <a:xfrm>
              <a:off x="0" y="0"/>
              <a:ext cx="9144000" cy="6809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29" name="Picture 4"/>
            <p:cNvPicPr>
              <a:picLocks noChangeAspect="1" noChangeArrowheads="1"/>
            </p:cNvPicPr>
            <p:nvPr/>
          </p:nvPicPr>
          <p:blipFill>
            <a:blip r:embed="rId3" cstate="print"/>
            <a:srcRect r="-3"/>
            <a:stretch>
              <a:fillRect/>
            </a:stretch>
          </p:blipFill>
          <p:spPr bwMode="auto">
            <a:xfrm>
              <a:off x="7858116" y="142852"/>
              <a:ext cx="1285884" cy="1246489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</p:grpSp>
      <p:grpSp>
        <p:nvGrpSpPr>
          <p:cNvPr id="34" name="33 Grupo"/>
          <p:cNvGrpSpPr/>
          <p:nvPr/>
        </p:nvGrpSpPr>
        <p:grpSpPr>
          <a:xfrm>
            <a:off x="857224" y="1714488"/>
            <a:ext cx="3643338" cy="4071966"/>
            <a:chOff x="857224" y="1714488"/>
            <a:chExt cx="3643338" cy="4071966"/>
          </a:xfrm>
        </p:grpSpPr>
        <p:sp>
          <p:nvSpPr>
            <p:cNvPr id="21" name="20 Rectángulo"/>
            <p:cNvSpPr/>
            <p:nvPr/>
          </p:nvSpPr>
          <p:spPr>
            <a:xfrm>
              <a:off x="857224" y="1714488"/>
              <a:ext cx="3643338" cy="4071966"/>
            </a:xfrm>
            <a:prstGeom prst="rect">
              <a:avLst/>
            </a:prstGeom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pic>
          <p:nvPicPr>
            <p:cNvPr id="7" name="Picture 8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071538" y="2071678"/>
              <a:ext cx="1047750" cy="942975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/>
          </p:spPr>
        </p:pic>
        <p:pic>
          <p:nvPicPr>
            <p:cNvPr id="9" name="Picture 10"/>
            <p:cNvPicPr>
              <a:picLocks noChangeAspect="1" noChangeArrowheads="1"/>
            </p:cNvPicPr>
            <p:nvPr/>
          </p:nvPicPr>
          <p:blipFill>
            <a:blip r:embed="rId5" cstate="print"/>
            <a:srcRect l="6579" t="5290" r="7894" b="8171"/>
            <a:stretch>
              <a:fillRect/>
            </a:stretch>
          </p:blipFill>
          <p:spPr bwMode="auto">
            <a:xfrm>
              <a:off x="1065585" y="4429132"/>
              <a:ext cx="1006085" cy="928694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/>
          </p:spPr>
        </p:pic>
        <p:sp>
          <p:nvSpPr>
            <p:cNvPr id="13" name="12 CuadroTexto"/>
            <p:cNvSpPr txBox="1"/>
            <p:nvPr/>
          </p:nvSpPr>
          <p:spPr>
            <a:xfrm>
              <a:off x="2214546" y="2143116"/>
              <a:ext cx="2214578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2200" dirty="0" smtClean="0"/>
                <a:t>Máximo de cartones a apilar</a:t>
              </a:r>
              <a:endParaRPr lang="es-ES" sz="2200" dirty="0"/>
            </a:p>
          </p:txBody>
        </p:sp>
        <p:sp>
          <p:nvSpPr>
            <p:cNvPr id="15" name="14 CuadroTexto"/>
            <p:cNvSpPr txBox="1"/>
            <p:nvPr/>
          </p:nvSpPr>
          <p:spPr>
            <a:xfrm>
              <a:off x="2214546" y="4643446"/>
              <a:ext cx="2214578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2200" dirty="0" smtClean="0"/>
                <a:t>Posición </a:t>
              </a:r>
              <a:endParaRPr lang="es-ES" sz="2200" dirty="0"/>
            </a:p>
          </p:txBody>
        </p:sp>
        <p:pic>
          <p:nvPicPr>
            <p:cNvPr id="30" name="Picture 7"/>
            <p:cNvPicPr>
              <a:picLocks noChangeAspect="1" noChangeArrowheads="1"/>
            </p:cNvPicPr>
            <p:nvPr/>
          </p:nvPicPr>
          <p:blipFill>
            <a:blip r:embed="rId6" cstate="print"/>
            <a:srcRect l="5837" t="5426" r="6614" b="3048"/>
            <a:stretch>
              <a:fillRect/>
            </a:stretch>
          </p:blipFill>
          <p:spPr bwMode="auto">
            <a:xfrm>
              <a:off x="1071538" y="3286124"/>
              <a:ext cx="1071570" cy="857256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/>
          </p:spPr>
        </p:pic>
        <p:sp>
          <p:nvSpPr>
            <p:cNvPr id="31" name="30 CuadroTexto"/>
            <p:cNvSpPr txBox="1"/>
            <p:nvPr/>
          </p:nvSpPr>
          <p:spPr>
            <a:xfrm>
              <a:off x="2285984" y="3429000"/>
              <a:ext cx="214314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2400" dirty="0" smtClean="0"/>
                <a:t>Frágil</a:t>
              </a:r>
              <a:endParaRPr lang="es-ES" sz="2200" dirty="0"/>
            </a:p>
          </p:txBody>
        </p:sp>
      </p:grpSp>
      <p:grpSp>
        <p:nvGrpSpPr>
          <p:cNvPr id="35" name="34 Grupo"/>
          <p:cNvGrpSpPr/>
          <p:nvPr/>
        </p:nvGrpSpPr>
        <p:grpSpPr>
          <a:xfrm>
            <a:off x="4857752" y="1714488"/>
            <a:ext cx="3714776" cy="4071966"/>
            <a:chOff x="4857752" y="1714488"/>
            <a:chExt cx="3714776" cy="4071966"/>
          </a:xfrm>
        </p:grpSpPr>
        <p:sp>
          <p:nvSpPr>
            <p:cNvPr id="22" name="21 Rectángulo"/>
            <p:cNvSpPr/>
            <p:nvPr/>
          </p:nvSpPr>
          <p:spPr>
            <a:xfrm>
              <a:off x="4857752" y="1714488"/>
              <a:ext cx="3643338" cy="4071966"/>
            </a:xfrm>
            <a:prstGeom prst="rect">
              <a:avLst/>
            </a:prstGeom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pic>
          <p:nvPicPr>
            <p:cNvPr id="10" name="Picture 5"/>
            <p:cNvPicPr>
              <a:picLocks noChangeAspect="1" noChangeArrowheads="1"/>
            </p:cNvPicPr>
            <p:nvPr/>
          </p:nvPicPr>
          <p:blipFill>
            <a:blip r:embed="rId7" cstate="print"/>
            <a:srcRect l="5837" t="6466" r="6614" b="3017"/>
            <a:stretch>
              <a:fillRect/>
            </a:stretch>
          </p:blipFill>
          <p:spPr bwMode="auto">
            <a:xfrm>
              <a:off x="5214942" y="2071678"/>
              <a:ext cx="1071570" cy="1000132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/>
          </p:spPr>
        </p:pic>
        <p:pic>
          <p:nvPicPr>
            <p:cNvPr id="11" name="Picture 6"/>
            <p:cNvPicPr>
              <a:picLocks noChangeAspect="1" noChangeArrowheads="1"/>
            </p:cNvPicPr>
            <p:nvPr/>
          </p:nvPicPr>
          <p:blipFill>
            <a:blip r:embed="rId8" cstate="print"/>
            <a:srcRect l="5769" t="5910" r="7692" b="5453"/>
            <a:stretch>
              <a:fillRect/>
            </a:stretch>
          </p:blipFill>
          <p:spPr bwMode="auto">
            <a:xfrm>
              <a:off x="5214942" y="3286124"/>
              <a:ext cx="1071570" cy="928694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/>
          </p:spPr>
        </p:pic>
        <p:sp>
          <p:nvSpPr>
            <p:cNvPr id="16" name="15 CuadroTexto"/>
            <p:cNvSpPr txBox="1"/>
            <p:nvPr/>
          </p:nvSpPr>
          <p:spPr>
            <a:xfrm>
              <a:off x="6357950" y="2285992"/>
              <a:ext cx="2143140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2200" dirty="0"/>
                <a:t>No </a:t>
              </a:r>
              <a:r>
                <a:rPr lang="es-ES" sz="2200" dirty="0" smtClean="0"/>
                <a:t>Mojar</a:t>
              </a:r>
              <a:endParaRPr lang="es-ES" sz="2200" dirty="0"/>
            </a:p>
          </p:txBody>
        </p:sp>
        <p:sp>
          <p:nvSpPr>
            <p:cNvPr id="17" name="16 CuadroTexto"/>
            <p:cNvSpPr txBox="1"/>
            <p:nvPr/>
          </p:nvSpPr>
          <p:spPr>
            <a:xfrm>
              <a:off x="6429388" y="3500438"/>
              <a:ext cx="214314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2400" dirty="0" smtClean="0"/>
                <a:t>Colgado</a:t>
              </a:r>
              <a:endParaRPr lang="es-ES" sz="2400" dirty="0"/>
            </a:p>
          </p:txBody>
        </p:sp>
        <p:pic>
          <p:nvPicPr>
            <p:cNvPr id="32" name="Picture 9"/>
            <p:cNvPicPr>
              <a:picLocks noChangeAspect="1" noChangeArrowheads="1"/>
            </p:cNvPicPr>
            <p:nvPr/>
          </p:nvPicPr>
          <p:blipFill>
            <a:blip r:embed="rId9" cstate="print"/>
            <a:srcRect l="6497" t="6633" r="4519" b="1529"/>
            <a:stretch>
              <a:fillRect/>
            </a:stretch>
          </p:blipFill>
          <p:spPr bwMode="auto">
            <a:xfrm>
              <a:off x="5286380" y="4429132"/>
              <a:ext cx="1000132" cy="857256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/>
          </p:spPr>
        </p:pic>
        <p:sp>
          <p:nvSpPr>
            <p:cNvPr id="33" name="32 CuadroTexto"/>
            <p:cNvSpPr txBox="1"/>
            <p:nvPr/>
          </p:nvSpPr>
          <p:spPr>
            <a:xfrm>
              <a:off x="6357950" y="4572008"/>
              <a:ext cx="2214578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2200" dirty="0" smtClean="0"/>
                <a:t>Tomar con la mano</a:t>
              </a:r>
            </a:p>
          </p:txBody>
        </p:sp>
      </p:grp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00034" y="428604"/>
            <a:ext cx="8229600" cy="1143000"/>
          </a:xfrm>
        </p:spPr>
        <p:txBody>
          <a:bodyPr/>
          <a:lstStyle/>
          <a:p>
            <a:pPr algn="l"/>
            <a:r>
              <a:rPr lang="es-ES" dirty="0" smtClean="0">
                <a:latin typeface="Bookman Old Style" pitchFamily="18" charset="0"/>
              </a:rPr>
              <a:t>Rótulo:</a:t>
            </a:r>
            <a:endParaRPr lang="es-ES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 l="29883" t="19687" r="15039" b="73750"/>
          <a:stretch>
            <a:fillRect/>
          </a:stretch>
        </p:blipFill>
        <p:spPr bwMode="auto">
          <a:xfrm rot="10800000">
            <a:off x="0" y="6177064"/>
            <a:ext cx="9144000" cy="680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28" name="27 Grupo"/>
          <p:cNvGrpSpPr/>
          <p:nvPr/>
        </p:nvGrpSpPr>
        <p:grpSpPr>
          <a:xfrm>
            <a:off x="566738" y="1857364"/>
            <a:ext cx="7362848" cy="4162436"/>
            <a:chOff x="566738" y="1857364"/>
            <a:chExt cx="7362848" cy="4162436"/>
          </a:xfrm>
        </p:grpSpPr>
        <p:pic>
          <p:nvPicPr>
            <p:cNvPr id="9" name="Picture 3"/>
            <p:cNvPicPr>
              <a:picLocks noChangeAspect="1" noChangeArrowheads="1"/>
            </p:cNvPicPr>
            <p:nvPr/>
          </p:nvPicPr>
          <p:blipFill>
            <a:blip r:embed="rId3" cstate="print"/>
            <a:srcRect t="7477" r="8869"/>
            <a:stretch>
              <a:fillRect/>
            </a:stretch>
          </p:blipFill>
          <p:spPr>
            <a:xfrm>
              <a:off x="566738" y="2071678"/>
              <a:ext cx="7291410" cy="3948122"/>
            </a:xfrm>
            <a:prstGeom prst="rect">
              <a:avLst/>
            </a:prstGeom>
          </p:spPr>
        </p:pic>
        <p:sp>
          <p:nvSpPr>
            <p:cNvPr id="10" name="9 Rectángulo"/>
            <p:cNvSpPr/>
            <p:nvPr/>
          </p:nvSpPr>
          <p:spPr>
            <a:xfrm>
              <a:off x="6500826" y="1857364"/>
              <a:ext cx="1428760" cy="28575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1" name="10 Rectángulo"/>
            <p:cNvSpPr/>
            <p:nvPr/>
          </p:nvSpPr>
          <p:spPr>
            <a:xfrm>
              <a:off x="7643834" y="2428868"/>
              <a:ext cx="142876" cy="21431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grpSp>
        <p:nvGrpSpPr>
          <p:cNvPr id="26" name="25 Grupo"/>
          <p:cNvGrpSpPr/>
          <p:nvPr/>
        </p:nvGrpSpPr>
        <p:grpSpPr>
          <a:xfrm>
            <a:off x="6143636" y="1500174"/>
            <a:ext cx="2214578" cy="1857388"/>
            <a:chOff x="6143636" y="1500174"/>
            <a:chExt cx="2214578" cy="1857388"/>
          </a:xfrm>
        </p:grpSpPr>
        <p:sp>
          <p:nvSpPr>
            <p:cNvPr id="13" name="12 Rectángulo"/>
            <p:cNvSpPr/>
            <p:nvPr/>
          </p:nvSpPr>
          <p:spPr>
            <a:xfrm>
              <a:off x="6357950" y="2214554"/>
              <a:ext cx="1357322" cy="1143008"/>
            </a:xfrm>
            <a:prstGeom prst="rect">
              <a:avLst/>
            </a:prstGeom>
            <a:solidFill>
              <a:schemeClr val="bg1">
                <a:alpha val="0"/>
              </a:schemeClr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cxnSp>
          <p:nvCxnSpPr>
            <p:cNvPr id="23" name="22 Conector recto de flecha"/>
            <p:cNvCxnSpPr/>
            <p:nvPr/>
          </p:nvCxnSpPr>
          <p:spPr>
            <a:xfrm rot="5400000" flipH="1" flipV="1">
              <a:off x="6893735" y="2035959"/>
              <a:ext cx="357190" cy="1588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24 CuadroTexto"/>
            <p:cNvSpPr txBox="1"/>
            <p:nvPr/>
          </p:nvSpPr>
          <p:spPr>
            <a:xfrm>
              <a:off x="6143636" y="1500174"/>
              <a:ext cx="221457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dirty="0" smtClean="0"/>
                <a:t>Etiqueta de precio</a:t>
              </a:r>
              <a:endParaRPr lang="es-ES" dirty="0"/>
            </a:p>
          </p:txBody>
        </p:sp>
      </p:grpSp>
      <p:sp>
        <p:nvSpPr>
          <p:cNvPr id="27" name="26 CuadroTexto"/>
          <p:cNvSpPr txBox="1"/>
          <p:nvPr/>
        </p:nvSpPr>
        <p:spPr>
          <a:xfrm>
            <a:off x="1285852" y="1428736"/>
            <a:ext cx="435771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800" dirty="0" smtClean="0"/>
              <a:t>Mercadería de Almacenaje</a:t>
            </a:r>
            <a:endParaRPr lang="es-ES" sz="2800" dirty="0"/>
          </a:p>
        </p:txBody>
      </p:sp>
      <p:grpSp>
        <p:nvGrpSpPr>
          <p:cNvPr id="15" name="14 Grupo"/>
          <p:cNvGrpSpPr/>
          <p:nvPr/>
        </p:nvGrpSpPr>
        <p:grpSpPr>
          <a:xfrm>
            <a:off x="0" y="0"/>
            <a:ext cx="9144000" cy="1389341"/>
            <a:chOff x="0" y="0"/>
            <a:chExt cx="9144000" cy="1389341"/>
          </a:xfrm>
        </p:grpSpPr>
        <p:pic>
          <p:nvPicPr>
            <p:cNvPr id="16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 l="29883" t="19687" r="15039" b="73750"/>
            <a:stretch>
              <a:fillRect/>
            </a:stretch>
          </p:blipFill>
          <p:spPr bwMode="auto">
            <a:xfrm>
              <a:off x="0" y="0"/>
              <a:ext cx="9144000" cy="6809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7" name="Picture 4"/>
            <p:cNvPicPr>
              <a:picLocks noChangeAspect="1" noChangeArrowheads="1"/>
            </p:cNvPicPr>
            <p:nvPr/>
          </p:nvPicPr>
          <p:blipFill>
            <a:blip r:embed="rId4" cstate="print"/>
            <a:srcRect r="-3"/>
            <a:stretch>
              <a:fillRect/>
            </a:stretch>
          </p:blipFill>
          <p:spPr bwMode="auto">
            <a:xfrm>
              <a:off x="7858116" y="142852"/>
              <a:ext cx="1285884" cy="1246489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</p:grp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11 Grupo"/>
          <p:cNvGrpSpPr/>
          <p:nvPr/>
        </p:nvGrpSpPr>
        <p:grpSpPr>
          <a:xfrm>
            <a:off x="0" y="0"/>
            <a:ext cx="9144000" cy="1389341"/>
            <a:chOff x="0" y="0"/>
            <a:chExt cx="9144000" cy="1389341"/>
          </a:xfrm>
        </p:grpSpPr>
        <p:pic>
          <p:nvPicPr>
            <p:cNvPr id="10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 l="29883" t="19687" r="15039" b="73750"/>
            <a:stretch>
              <a:fillRect/>
            </a:stretch>
          </p:blipFill>
          <p:spPr bwMode="auto">
            <a:xfrm>
              <a:off x="0" y="0"/>
              <a:ext cx="9144000" cy="6809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1" name="Picture 4"/>
            <p:cNvPicPr>
              <a:picLocks noChangeAspect="1" noChangeArrowheads="1"/>
            </p:cNvPicPr>
            <p:nvPr/>
          </p:nvPicPr>
          <p:blipFill>
            <a:blip r:embed="rId3" cstate="print"/>
            <a:srcRect r="-3"/>
            <a:stretch>
              <a:fillRect/>
            </a:stretch>
          </p:blipFill>
          <p:spPr bwMode="auto">
            <a:xfrm>
              <a:off x="7858116" y="142852"/>
              <a:ext cx="1285884" cy="1246489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</p:grpSp>
      <p:sp>
        <p:nvSpPr>
          <p:cNvPr id="4" name="1 Título"/>
          <p:cNvSpPr txBox="1">
            <a:spLocks/>
          </p:cNvSpPr>
          <p:nvPr/>
        </p:nvSpPr>
        <p:spPr>
          <a:xfrm>
            <a:off x="500034" y="357166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Bookman Old Style" pitchFamily="18" charset="0"/>
                <a:ea typeface="+mj-ea"/>
                <a:cs typeface="+mj-cs"/>
              </a:rPr>
              <a:t>Rótulo:</a:t>
            </a:r>
            <a:endParaRPr kumimoji="0" lang="es-ES" sz="4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 l="29883" t="19687" r="15039" b="73750"/>
          <a:stretch>
            <a:fillRect/>
          </a:stretch>
        </p:blipFill>
        <p:spPr bwMode="auto">
          <a:xfrm rot="10800000">
            <a:off x="0" y="6177064"/>
            <a:ext cx="9144000" cy="680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4" cstate="print"/>
          <a:srcRect t="10826"/>
          <a:stretch>
            <a:fillRect/>
          </a:stretch>
        </p:blipFill>
        <p:spPr>
          <a:xfrm>
            <a:off x="566738" y="2214554"/>
            <a:ext cx="8001000" cy="3805246"/>
          </a:xfrm>
          <a:prstGeom prst="rect">
            <a:avLst/>
          </a:prstGeom>
        </p:spPr>
      </p:pic>
      <p:sp>
        <p:nvSpPr>
          <p:cNvPr id="9" name="8 CuadroTexto"/>
          <p:cNvSpPr txBox="1"/>
          <p:nvPr/>
        </p:nvSpPr>
        <p:spPr>
          <a:xfrm>
            <a:off x="2285984" y="1643050"/>
            <a:ext cx="435771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800" dirty="0" smtClean="0"/>
              <a:t>Mercadería </a:t>
            </a:r>
            <a:r>
              <a:rPr lang="es-ES" sz="2800" dirty="0" err="1" smtClean="0"/>
              <a:t>Predistribuida</a:t>
            </a:r>
            <a:endParaRPr lang="es-ES" sz="2800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1199</TotalTime>
  <Words>634</Words>
  <Application>Microsoft Office PowerPoint</Application>
  <PresentationFormat>Presentación en pantalla (4:3)</PresentationFormat>
  <Paragraphs>157</Paragraphs>
  <Slides>23</Slides>
  <Notes>0</Notes>
  <HiddenSlides>0</HiddenSlides>
  <MMClips>0</MMClips>
  <ScaleCrop>false</ScaleCrop>
  <HeadingPairs>
    <vt:vector size="6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23</vt:i4>
      </vt:variant>
      <vt:variant>
        <vt:lpstr>Presentaciones personalizadas</vt:lpstr>
      </vt:variant>
      <vt:variant>
        <vt:i4>10</vt:i4>
      </vt:variant>
    </vt:vector>
  </HeadingPairs>
  <TitlesOfParts>
    <vt:vector size="34" baseType="lpstr">
      <vt:lpstr>Tema de Office</vt:lpstr>
      <vt:lpstr>Preparación de Productos</vt:lpstr>
      <vt:lpstr>Preparación de Productos</vt:lpstr>
      <vt:lpstr>Diapositiva 3</vt:lpstr>
      <vt:lpstr>Etiqueta de bulto (LPN):</vt:lpstr>
      <vt:lpstr>Etiqueta NON CON:</vt:lpstr>
      <vt:lpstr>Etiqueta Parcial:</vt:lpstr>
      <vt:lpstr>Marcas de Caja:</vt:lpstr>
      <vt:lpstr>Rótulo:</vt:lpstr>
      <vt:lpstr>Diapositiva 9</vt:lpstr>
      <vt:lpstr>Preparación de Productos</vt:lpstr>
      <vt:lpstr>Diapositiva 11</vt:lpstr>
      <vt:lpstr>Caja / Sensible :</vt:lpstr>
      <vt:lpstr>Caja / Sensible :</vt:lpstr>
      <vt:lpstr>Diapositiva 14</vt:lpstr>
      <vt:lpstr>Carga de vehículo:</vt:lpstr>
      <vt:lpstr>Diapositiva 16</vt:lpstr>
      <vt:lpstr>Zapato y zapatilla:</vt:lpstr>
      <vt:lpstr>Diapositiva 18</vt:lpstr>
      <vt:lpstr>Diapositiva 19</vt:lpstr>
      <vt:lpstr>Diapositiva 20</vt:lpstr>
      <vt:lpstr>Diapositiva 21</vt:lpstr>
      <vt:lpstr>Diapositiva 22</vt:lpstr>
      <vt:lpstr>Diapositiva 23</vt:lpstr>
      <vt:lpstr>Presentación personalizada 1</vt:lpstr>
      <vt:lpstr>Presentación personalizada 2</vt:lpstr>
      <vt:lpstr>Presentación personalizada 3</vt:lpstr>
      <vt:lpstr>Presentación personalizada 4</vt:lpstr>
      <vt:lpstr>Presentación personalizada 5</vt:lpstr>
      <vt:lpstr>Presentación personalizada 6</vt:lpstr>
      <vt:lpstr>Presentación personalizada 7</vt:lpstr>
      <vt:lpstr>Presentación personalizada 8</vt:lpstr>
      <vt:lpstr>Presentación personalizada 9</vt:lpstr>
      <vt:lpstr>Presentación personalizada 10</vt:lpstr>
    </vt:vector>
  </TitlesOfParts>
  <Company>DurieSpain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Windows Xp SP3 Relax Edition 2</dc:creator>
  <cp:lastModifiedBy>pvaldesf</cp:lastModifiedBy>
  <cp:revision>111</cp:revision>
  <dcterms:created xsi:type="dcterms:W3CDTF">2010-07-06T15:23:08Z</dcterms:created>
  <dcterms:modified xsi:type="dcterms:W3CDTF">2011-07-08T14:23:26Z</dcterms:modified>
</cp:coreProperties>
</file>